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3.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4.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5.xml" ContentType="application/vnd.openxmlformats-officedocument.theme+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6.xml" ContentType="application/vnd.openxmlformats-officedocument.theme+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33" r:id="rId17"/>
    <p:sldMasterId id="2147483885" r:id="rId18"/>
    <p:sldMasterId id="2147483920" r:id="rId19"/>
    <p:sldMasterId id="2147483954" r:id="rId20"/>
    <p:sldMasterId id="2147483983" r:id="rId21"/>
    <p:sldMasterId id="2147484010" r:id="rId22"/>
    <p:sldMasterId id="2147484072" r:id="rId23"/>
  </p:sldMasterIdLst>
  <p:notesMasterIdLst>
    <p:notesMasterId r:id="rId36"/>
  </p:notesMasterIdLst>
  <p:sldIdLst>
    <p:sldId id="366" r:id="rId24"/>
    <p:sldId id="469" r:id="rId25"/>
    <p:sldId id="448" r:id="rId26"/>
    <p:sldId id="447" r:id="rId27"/>
    <p:sldId id="492" r:id="rId28"/>
    <p:sldId id="452" r:id="rId29"/>
    <p:sldId id="500" r:id="rId30"/>
    <p:sldId id="501" r:id="rId31"/>
    <p:sldId id="502" r:id="rId32"/>
    <p:sldId id="503" r:id="rId33"/>
    <p:sldId id="493" r:id="rId34"/>
    <p:sldId id="365"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3840" userDrawn="1">
          <p15:clr>
            <a:srgbClr val="A4A3A4"/>
          </p15:clr>
        </p15:guide>
        <p15:guide id="3" orient="horz" pos="1632" userDrawn="1">
          <p15:clr>
            <a:srgbClr val="A4A3A4"/>
          </p15:clr>
        </p15:guide>
        <p15:guide id="4" orient="horz" pos="2520" userDrawn="1">
          <p15:clr>
            <a:srgbClr val="A4A3A4"/>
          </p15:clr>
        </p15:guide>
        <p15:guide id="5" orient="horz" pos="307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ECECE"/>
    <a:srgbClr val="0078D7"/>
    <a:srgbClr val="5191CD"/>
    <a:srgbClr val="002050"/>
    <a:srgbClr val="051D49"/>
    <a:srgbClr val="00BCF2"/>
    <a:srgbClr val="00188F"/>
    <a:srgbClr val="00187B"/>
    <a:srgbClr val="0018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140" autoAdjust="0"/>
    <p:restoredTop sz="70998" autoAdjust="0"/>
  </p:normalViewPr>
  <p:slideViewPr>
    <p:cSldViewPr snapToGrid="0">
      <p:cViewPr varScale="1">
        <p:scale>
          <a:sx n="69" d="100"/>
          <a:sy n="69" d="100"/>
        </p:scale>
        <p:origin x="492" y="56"/>
      </p:cViewPr>
      <p:guideLst>
        <p:guide orient="horz" pos="2256"/>
        <p:guide pos="3840"/>
        <p:guide orient="horz" pos="1632"/>
        <p:guide orient="horz" pos="2520"/>
        <p:guide orient="horz" pos="3072"/>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slideMaster" Target="slideMasters/slideMaster2.xml"/><Relationship Id="rId26" Type="http://schemas.openxmlformats.org/officeDocument/2006/relationships/slide" Target="slides/slide3.xml"/><Relationship Id="rId39" Type="http://schemas.openxmlformats.org/officeDocument/2006/relationships/viewProps" Target="viewProps.xml"/><Relationship Id="rId21" Type="http://schemas.openxmlformats.org/officeDocument/2006/relationships/slideMaster" Target="slideMasters/slideMaster5.xml"/><Relationship Id="rId34" Type="http://schemas.openxmlformats.org/officeDocument/2006/relationships/slide" Target="slides/slide11.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customXml" Target="../customXml/item16.xml"/><Relationship Id="rId20" Type="http://schemas.openxmlformats.org/officeDocument/2006/relationships/slideMaster" Target="slideMasters/slideMaster4.xml"/><Relationship Id="rId29" Type="http://schemas.openxmlformats.org/officeDocument/2006/relationships/slide" Target="slides/slide6.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slide" Target="slides/slide1.xml"/><Relationship Id="rId32" Type="http://schemas.openxmlformats.org/officeDocument/2006/relationships/slide" Target="slides/slide9.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slideMaster" Target="slideMasters/slideMaster7.xml"/><Relationship Id="rId28" Type="http://schemas.openxmlformats.org/officeDocument/2006/relationships/slide" Target="slides/slide5.xml"/><Relationship Id="rId36" Type="http://schemas.openxmlformats.org/officeDocument/2006/relationships/notesMaster" Target="notesMasters/notesMaster1.xml"/><Relationship Id="rId10" Type="http://schemas.openxmlformats.org/officeDocument/2006/relationships/customXml" Target="../customXml/item10.xml"/><Relationship Id="rId19" Type="http://schemas.openxmlformats.org/officeDocument/2006/relationships/slideMaster" Target="slideMasters/slideMaster3.xml"/><Relationship Id="rId31" Type="http://schemas.openxmlformats.org/officeDocument/2006/relationships/slide" Target="slides/slide8.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slideMaster" Target="slideMasters/slideMaster6.xml"/><Relationship Id="rId27" Type="http://schemas.openxmlformats.org/officeDocument/2006/relationships/slide" Target="slides/slide4.xml"/><Relationship Id="rId30" Type="http://schemas.openxmlformats.org/officeDocument/2006/relationships/slide" Target="slides/slide7.xml"/><Relationship Id="rId35" Type="http://schemas.openxmlformats.org/officeDocument/2006/relationships/slide" Target="slides/slide12.xml"/><Relationship Id="rId8" Type="http://schemas.openxmlformats.org/officeDocument/2006/relationships/customXml" Target="../customXml/item8.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slideMaster" Target="slideMasters/slideMaster1.xml"/><Relationship Id="rId25" Type="http://schemas.openxmlformats.org/officeDocument/2006/relationships/slide" Target="slides/slide2.xml"/><Relationship Id="rId33" Type="http://schemas.openxmlformats.org/officeDocument/2006/relationships/slide" Target="slides/slide10.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1A7DB1-3B4E-480A-9D92-82AAF9CBBC45}"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US"/>
        </a:p>
      </dgm:t>
    </dgm:pt>
    <dgm:pt modelId="{623184C4-6563-4586-804E-282B70F270A3}">
      <dgm:prSet/>
      <dgm:spPr/>
      <dgm:t>
        <a:bodyPr/>
        <a:lstStyle/>
        <a:p>
          <a:pPr rtl="0"/>
          <a:r>
            <a:rPr lang="en-US" dirty="0" smtClean="0"/>
            <a:t>These modules </a:t>
          </a:r>
          <a:r>
            <a:rPr lang="en-US" dirty="0"/>
            <a:t>gives you an </a:t>
          </a:r>
          <a:r>
            <a:rPr lang="en-US" dirty="0" smtClean="0"/>
            <a:t>introduction to Azure Logic &amp; API Apps</a:t>
          </a:r>
          <a:endParaRPr lang="en-US" dirty="0"/>
        </a:p>
      </dgm:t>
    </dgm:pt>
    <dgm:pt modelId="{7A67F625-CB75-4C42-A071-05D6890944FB}" type="parTrans" cxnId="{783D462E-2050-40E4-A294-23A054C14709}">
      <dgm:prSet/>
      <dgm:spPr/>
      <dgm:t>
        <a:bodyPr/>
        <a:lstStyle/>
        <a:p>
          <a:endParaRPr lang="en-US"/>
        </a:p>
      </dgm:t>
    </dgm:pt>
    <dgm:pt modelId="{7E40867D-F46C-4273-A6B4-4C8B7D458A82}" type="sibTrans" cxnId="{783D462E-2050-40E4-A294-23A054C14709}">
      <dgm:prSet/>
      <dgm:spPr/>
      <dgm:t>
        <a:bodyPr/>
        <a:lstStyle/>
        <a:p>
          <a:endParaRPr lang="en-US"/>
        </a:p>
      </dgm:t>
    </dgm:pt>
    <dgm:pt modelId="{53C5A1EB-3C06-423A-B7E7-3F3C5EC19C78}">
      <dgm:prSet/>
      <dgm:spPr/>
      <dgm:t>
        <a:bodyPr/>
        <a:lstStyle/>
        <a:p>
          <a:pPr rtl="0"/>
          <a:r>
            <a:rPr lang="en-US" dirty="0"/>
            <a:t>This is a highly interactive workshop that:</a:t>
          </a:r>
        </a:p>
      </dgm:t>
    </dgm:pt>
    <dgm:pt modelId="{342E0ED5-69D9-49CF-8F84-BC6956348CA8}" type="parTrans" cxnId="{36F66921-5559-44FA-9A70-4694F7D1252B}">
      <dgm:prSet/>
      <dgm:spPr/>
      <dgm:t>
        <a:bodyPr/>
        <a:lstStyle/>
        <a:p>
          <a:endParaRPr lang="en-US"/>
        </a:p>
      </dgm:t>
    </dgm:pt>
    <dgm:pt modelId="{CB8BC097-5423-4281-A62E-566690047618}" type="sibTrans" cxnId="{36F66921-5559-44FA-9A70-4694F7D1252B}">
      <dgm:prSet/>
      <dgm:spPr/>
      <dgm:t>
        <a:bodyPr/>
        <a:lstStyle/>
        <a:p>
          <a:endParaRPr lang="en-US"/>
        </a:p>
      </dgm:t>
    </dgm:pt>
    <dgm:pt modelId="{1207B083-65CE-46E5-8F33-8F2E79F7F91B}">
      <dgm:prSet custT="1"/>
      <dgm:spPr/>
      <dgm:t>
        <a:bodyPr/>
        <a:lstStyle/>
        <a:p>
          <a:pPr rtl="0"/>
          <a:r>
            <a:rPr lang="en-US" sz="1600" dirty="0"/>
            <a:t>Provides guidance and reference on the key topics</a:t>
          </a:r>
        </a:p>
      </dgm:t>
    </dgm:pt>
    <dgm:pt modelId="{FC3B2034-8CA9-49F7-BF9A-24BB4179E4EF}" type="parTrans" cxnId="{BEBB6B31-2033-4256-BDA1-BFA6519CF253}">
      <dgm:prSet/>
      <dgm:spPr/>
      <dgm:t>
        <a:bodyPr/>
        <a:lstStyle/>
        <a:p>
          <a:endParaRPr lang="en-US"/>
        </a:p>
      </dgm:t>
    </dgm:pt>
    <dgm:pt modelId="{8D442404-1E63-427B-BCC0-F9A7FB3F5F7F}" type="sibTrans" cxnId="{BEBB6B31-2033-4256-BDA1-BFA6519CF253}">
      <dgm:prSet/>
      <dgm:spPr/>
      <dgm:t>
        <a:bodyPr/>
        <a:lstStyle/>
        <a:p>
          <a:endParaRPr lang="en-US"/>
        </a:p>
      </dgm:t>
    </dgm:pt>
    <dgm:pt modelId="{2E1199DD-C716-430A-87F2-1ECAF0615E59}">
      <dgm:prSet custT="1"/>
      <dgm:spPr/>
      <dgm:t>
        <a:bodyPr/>
        <a:lstStyle/>
        <a:p>
          <a:pPr rtl="0"/>
          <a:r>
            <a:rPr lang="en-US" sz="1600" dirty="0"/>
            <a:t>Talk about the scenarios and technical decisions that occur after</a:t>
          </a:r>
        </a:p>
      </dgm:t>
    </dgm:pt>
    <dgm:pt modelId="{E39B4F42-6BDF-4614-BE82-E0B7D88AF872}" type="parTrans" cxnId="{CE07C871-8B02-4A0E-BBC1-D20E5E66DFEA}">
      <dgm:prSet/>
      <dgm:spPr/>
      <dgm:t>
        <a:bodyPr/>
        <a:lstStyle/>
        <a:p>
          <a:endParaRPr lang="en-US"/>
        </a:p>
      </dgm:t>
    </dgm:pt>
    <dgm:pt modelId="{A7767B83-F4A4-4DC4-8D6B-2FD338FA1CAF}" type="sibTrans" cxnId="{CE07C871-8B02-4A0E-BBC1-D20E5E66DFEA}">
      <dgm:prSet/>
      <dgm:spPr/>
      <dgm:t>
        <a:bodyPr/>
        <a:lstStyle/>
        <a:p>
          <a:endParaRPr lang="en-US"/>
        </a:p>
      </dgm:t>
    </dgm:pt>
    <dgm:pt modelId="{8D8EEBD3-96B7-4C1E-A4D4-8D7169C3FE91}">
      <dgm:prSet custT="1"/>
      <dgm:spPr/>
      <dgm:t>
        <a:bodyPr/>
        <a:lstStyle/>
        <a:p>
          <a:pPr rtl="0"/>
          <a:r>
            <a:rPr lang="en-US" sz="1600" dirty="0"/>
            <a:t>Provide a </a:t>
          </a:r>
          <a:r>
            <a:rPr lang="en-US" sz="1600" dirty="0" smtClean="0"/>
            <a:t>walkthrough of the main capabilities of Azure Logic &amp; API Apps</a:t>
          </a:r>
          <a:endParaRPr lang="en-US" sz="1600" dirty="0"/>
        </a:p>
      </dgm:t>
    </dgm:pt>
    <dgm:pt modelId="{B6C35957-CB25-4D20-8EC5-D4CFCC8C1322}" type="parTrans" cxnId="{BF9F4B44-7DAB-48A1-8D30-E72AE32D28AB}">
      <dgm:prSet/>
      <dgm:spPr/>
      <dgm:t>
        <a:bodyPr/>
        <a:lstStyle/>
        <a:p>
          <a:endParaRPr lang="en-US"/>
        </a:p>
      </dgm:t>
    </dgm:pt>
    <dgm:pt modelId="{83C05EFD-A8EC-419A-98AB-E7D5CA75ED6A}" type="sibTrans" cxnId="{BF9F4B44-7DAB-48A1-8D30-E72AE32D28AB}">
      <dgm:prSet/>
      <dgm:spPr/>
      <dgm:t>
        <a:bodyPr/>
        <a:lstStyle/>
        <a:p>
          <a:endParaRPr lang="en-US"/>
        </a:p>
      </dgm:t>
    </dgm:pt>
    <dgm:pt modelId="{F0E0A38B-0C6D-4ECC-B0C8-7E0C9A86F022}">
      <dgm:prSet custT="1"/>
      <dgm:spPr/>
      <dgm:t>
        <a:bodyPr/>
        <a:lstStyle/>
        <a:p>
          <a:pPr rtl="0"/>
          <a:r>
            <a:rPr lang="en-US" sz="1600" dirty="0"/>
            <a:t>Understand the </a:t>
          </a:r>
          <a:r>
            <a:rPr lang="en-US" sz="1600" dirty="0" smtClean="0"/>
            <a:t>possibilities, flexibility and power, as well as Microsoft’s </a:t>
          </a:r>
          <a:r>
            <a:rPr lang="en-US" sz="1600" dirty="0"/>
            <a:t>approach </a:t>
          </a:r>
          <a:r>
            <a:rPr lang="en-US" sz="1600" dirty="0" smtClean="0"/>
            <a:t>deploying and configuring Logic &amp; API Apps in Azure.</a:t>
          </a:r>
          <a:endParaRPr lang="en-US" sz="1600" dirty="0"/>
        </a:p>
      </dgm:t>
    </dgm:pt>
    <dgm:pt modelId="{0232471D-4F95-4011-8994-144E5FB66A0C}" type="parTrans" cxnId="{72949ECC-BCA1-48D8-99F2-D466ECAD3C77}">
      <dgm:prSet/>
      <dgm:spPr/>
      <dgm:t>
        <a:bodyPr/>
        <a:lstStyle/>
        <a:p>
          <a:endParaRPr lang="en-US"/>
        </a:p>
      </dgm:t>
    </dgm:pt>
    <dgm:pt modelId="{6117C96F-4FF4-45F1-8521-55B1D8759460}" type="sibTrans" cxnId="{72949ECC-BCA1-48D8-99F2-D466ECAD3C77}">
      <dgm:prSet/>
      <dgm:spPr/>
      <dgm:t>
        <a:bodyPr/>
        <a:lstStyle/>
        <a:p>
          <a:endParaRPr lang="en-US"/>
        </a:p>
      </dgm:t>
    </dgm:pt>
    <dgm:pt modelId="{7B1B821C-815C-46B3-A5AE-8BCB5A8FA74E}" type="pres">
      <dgm:prSet presAssocID="{C51A7DB1-3B4E-480A-9D92-82AAF9CBBC45}" presName="Name0" presStyleCnt="0">
        <dgm:presLayoutVars>
          <dgm:dir/>
          <dgm:animLvl val="lvl"/>
          <dgm:resizeHandles val="exact"/>
        </dgm:presLayoutVars>
      </dgm:prSet>
      <dgm:spPr/>
      <dgm:t>
        <a:bodyPr/>
        <a:lstStyle/>
        <a:p>
          <a:endParaRPr lang="en-US"/>
        </a:p>
      </dgm:t>
    </dgm:pt>
    <dgm:pt modelId="{AEA9B1E2-A191-4E62-9243-7089F716310B}" type="pres">
      <dgm:prSet presAssocID="{623184C4-6563-4586-804E-282B70F270A3}" presName="linNode" presStyleCnt="0"/>
      <dgm:spPr/>
      <dgm:t>
        <a:bodyPr/>
        <a:lstStyle/>
        <a:p>
          <a:endParaRPr lang="en-US"/>
        </a:p>
      </dgm:t>
    </dgm:pt>
    <dgm:pt modelId="{8D767C12-D16C-4B6A-BD53-E24B119180CB}" type="pres">
      <dgm:prSet presAssocID="{623184C4-6563-4586-804E-282B70F270A3}" presName="parentText" presStyleLbl="node1" presStyleIdx="0" presStyleCnt="2" custScaleY="169881">
        <dgm:presLayoutVars>
          <dgm:chMax val="1"/>
          <dgm:bulletEnabled val="1"/>
        </dgm:presLayoutVars>
      </dgm:prSet>
      <dgm:spPr/>
      <dgm:t>
        <a:bodyPr/>
        <a:lstStyle/>
        <a:p>
          <a:endParaRPr lang="en-US"/>
        </a:p>
      </dgm:t>
    </dgm:pt>
    <dgm:pt modelId="{BE195DF7-9C2F-4269-8EF0-06A923691CF6}" type="pres">
      <dgm:prSet presAssocID="{623184C4-6563-4586-804E-282B70F270A3}" presName="descendantText" presStyleLbl="alignAccFollowNode1" presStyleIdx="0" presStyleCnt="2" custScaleY="199422">
        <dgm:presLayoutVars>
          <dgm:bulletEnabled val="1"/>
        </dgm:presLayoutVars>
      </dgm:prSet>
      <dgm:spPr/>
      <dgm:t>
        <a:bodyPr/>
        <a:lstStyle/>
        <a:p>
          <a:endParaRPr lang="en-US"/>
        </a:p>
      </dgm:t>
    </dgm:pt>
    <dgm:pt modelId="{238C134D-7FE7-4CDB-AF9C-DE14041BDA71}" type="pres">
      <dgm:prSet presAssocID="{7E40867D-F46C-4273-A6B4-4C8B7D458A82}" presName="sp" presStyleCnt="0"/>
      <dgm:spPr/>
      <dgm:t>
        <a:bodyPr/>
        <a:lstStyle/>
        <a:p>
          <a:endParaRPr lang="en-US"/>
        </a:p>
      </dgm:t>
    </dgm:pt>
    <dgm:pt modelId="{C09CE574-EFA1-40DD-90AA-BF1FB93E190B}" type="pres">
      <dgm:prSet presAssocID="{53C5A1EB-3C06-423A-B7E7-3F3C5EC19C78}" presName="linNode" presStyleCnt="0"/>
      <dgm:spPr/>
      <dgm:t>
        <a:bodyPr/>
        <a:lstStyle/>
        <a:p>
          <a:endParaRPr lang="en-US"/>
        </a:p>
      </dgm:t>
    </dgm:pt>
    <dgm:pt modelId="{7314B3F1-7978-4BE9-BA6F-913BCB72F694}" type="pres">
      <dgm:prSet presAssocID="{53C5A1EB-3C06-423A-B7E7-3F3C5EC19C78}" presName="parentText" presStyleLbl="node1" presStyleIdx="1" presStyleCnt="2">
        <dgm:presLayoutVars>
          <dgm:chMax val="1"/>
          <dgm:bulletEnabled val="1"/>
        </dgm:presLayoutVars>
      </dgm:prSet>
      <dgm:spPr/>
      <dgm:t>
        <a:bodyPr/>
        <a:lstStyle/>
        <a:p>
          <a:endParaRPr lang="en-US"/>
        </a:p>
      </dgm:t>
    </dgm:pt>
    <dgm:pt modelId="{78A04D25-6AA5-4FDA-A837-E853F524E141}" type="pres">
      <dgm:prSet presAssocID="{53C5A1EB-3C06-423A-B7E7-3F3C5EC19C78}" presName="descendantText" presStyleLbl="alignAccFollowNode1" presStyleIdx="1" presStyleCnt="2">
        <dgm:presLayoutVars>
          <dgm:bulletEnabled val="1"/>
        </dgm:presLayoutVars>
      </dgm:prSet>
      <dgm:spPr/>
      <dgm:t>
        <a:bodyPr/>
        <a:lstStyle/>
        <a:p>
          <a:endParaRPr lang="en-US"/>
        </a:p>
      </dgm:t>
    </dgm:pt>
  </dgm:ptLst>
  <dgm:cxnLst>
    <dgm:cxn modelId="{783D462E-2050-40E4-A294-23A054C14709}" srcId="{C51A7DB1-3B4E-480A-9D92-82AAF9CBBC45}" destId="{623184C4-6563-4586-804E-282B70F270A3}" srcOrd="0" destOrd="0" parTransId="{7A67F625-CB75-4C42-A071-05D6890944FB}" sibTransId="{7E40867D-F46C-4273-A6B4-4C8B7D458A82}"/>
    <dgm:cxn modelId="{34685F9B-F141-459E-8402-57E22FC7157E}" type="presOf" srcId="{F0E0A38B-0C6D-4ECC-B0C8-7E0C9A86F022}" destId="{BE195DF7-9C2F-4269-8EF0-06A923691CF6}" srcOrd="0" destOrd="1" presId="urn:microsoft.com/office/officeart/2005/8/layout/vList5"/>
    <dgm:cxn modelId="{BEBB6B31-2033-4256-BDA1-BFA6519CF253}" srcId="{53C5A1EB-3C06-423A-B7E7-3F3C5EC19C78}" destId="{1207B083-65CE-46E5-8F33-8F2E79F7F91B}" srcOrd="0" destOrd="0" parTransId="{FC3B2034-8CA9-49F7-BF9A-24BB4179E4EF}" sibTransId="{8D442404-1E63-427B-BCC0-F9A7FB3F5F7F}"/>
    <dgm:cxn modelId="{52C1F24D-4403-4EE9-AC29-DA1AFD280136}" type="presOf" srcId="{1207B083-65CE-46E5-8F33-8F2E79F7F91B}" destId="{78A04D25-6AA5-4FDA-A837-E853F524E141}" srcOrd="0" destOrd="0" presId="urn:microsoft.com/office/officeart/2005/8/layout/vList5"/>
    <dgm:cxn modelId="{3185D683-E3FA-4313-857B-5DDF8D1434AA}" type="presOf" srcId="{C51A7DB1-3B4E-480A-9D92-82AAF9CBBC45}" destId="{7B1B821C-815C-46B3-A5AE-8BCB5A8FA74E}" srcOrd="0" destOrd="0" presId="urn:microsoft.com/office/officeart/2005/8/layout/vList5"/>
    <dgm:cxn modelId="{BF9F4B44-7DAB-48A1-8D30-E72AE32D28AB}" srcId="{623184C4-6563-4586-804E-282B70F270A3}" destId="{8D8EEBD3-96B7-4C1E-A4D4-8D7169C3FE91}" srcOrd="0" destOrd="0" parTransId="{B6C35957-CB25-4D20-8EC5-D4CFCC8C1322}" sibTransId="{83C05EFD-A8EC-419A-98AB-E7D5CA75ED6A}"/>
    <dgm:cxn modelId="{4F70D670-1DAE-4A89-80B6-B9C3A91702F1}" type="presOf" srcId="{2E1199DD-C716-430A-87F2-1ECAF0615E59}" destId="{78A04D25-6AA5-4FDA-A837-E853F524E141}" srcOrd="0" destOrd="1" presId="urn:microsoft.com/office/officeart/2005/8/layout/vList5"/>
    <dgm:cxn modelId="{7F914374-877C-436A-8F32-D8183A29C4B3}" type="presOf" srcId="{8D8EEBD3-96B7-4C1E-A4D4-8D7169C3FE91}" destId="{BE195DF7-9C2F-4269-8EF0-06A923691CF6}" srcOrd="0" destOrd="0" presId="urn:microsoft.com/office/officeart/2005/8/layout/vList5"/>
    <dgm:cxn modelId="{CE07C871-8B02-4A0E-BBC1-D20E5E66DFEA}" srcId="{53C5A1EB-3C06-423A-B7E7-3F3C5EC19C78}" destId="{2E1199DD-C716-430A-87F2-1ECAF0615E59}" srcOrd="1" destOrd="0" parTransId="{E39B4F42-6BDF-4614-BE82-E0B7D88AF872}" sibTransId="{A7767B83-F4A4-4DC4-8D6B-2FD338FA1CAF}"/>
    <dgm:cxn modelId="{FEA978FA-A427-4DC3-B5A2-3616284B9C60}" type="presOf" srcId="{623184C4-6563-4586-804E-282B70F270A3}" destId="{8D767C12-D16C-4B6A-BD53-E24B119180CB}" srcOrd="0" destOrd="0" presId="urn:microsoft.com/office/officeart/2005/8/layout/vList5"/>
    <dgm:cxn modelId="{36F66921-5559-44FA-9A70-4694F7D1252B}" srcId="{C51A7DB1-3B4E-480A-9D92-82AAF9CBBC45}" destId="{53C5A1EB-3C06-423A-B7E7-3F3C5EC19C78}" srcOrd="1" destOrd="0" parTransId="{342E0ED5-69D9-49CF-8F84-BC6956348CA8}" sibTransId="{CB8BC097-5423-4281-A62E-566690047618}"/>
    <dgm:cxn modelId="{0AEFD3B4-D833-4453-B597-3AE7954A8FC4}" type="presOf" srcId="{53C5A1EB-3C06-423A-B7E7-3F3C5EC19C78}" destId="{7314B3F1-7978-4BE9-BA6F-913BCB72F694}" srcOrd="0" destOrd="0" presId="urn:microsoft.com/office/officeart/2005/8/layout/vList5"/>
    <dgm:cxn modelId="{72949ECC-BCA1-48D8-99F2-D466ECAD3C77}" srcId="{623184C4-6563-4586-804E-282B70F270A3}" destId="{F0E0A38B-0C6D-4ECC-B0C8-7E0C9A86F022}" srcOrd="1" destOrd="0" parTransId="{0232471D-4F95-4011-8994-144E5FB66A0C}" sibTransId="{6117C96F-4FF4-45F1-8521-55B1D8759460}"/>
    <dgm:cxn modelId="{7C218528-3B1B-4CB6-9827-F8A9D66E1CF6}" type="presParOf" srcId="{7B1B821C-815C-46B3-A5AE-8BCB5A8FA74E}" destId="{AEA9B1E2-A191-4E62-9243-7089F716310B}" srcOrd="0" destOrd="0" presId="urn:microsoft.com/office/officeart/2005/8/layout/vList5"/>
    <dgm:cxn modelId="{482D0F2A-5F91-4BA5-B83E-A2AA91119892}" type="presParOf" srcId="{AEA9B1E2-A191-4E62-9243-7089F716310B}" destId="{8D767C12-D16C-4B6A-BD53-E24B119180CB}" srcOrd="0" destOrd="0" presId="urn:microsoft.com/office/officeart/2005/8/layout/vList5"/>
    <dgm:cxn modelId="{32E4D1D4-76A9-46A6-9B4E-9DBE3A945EEE}" type="presParOf" srcId="{AEA9B1E2-A191-4E62-9243-7089F716310B}" destId="{BE195DF7-9C2F-4269-8EF0-06A923691CF6}" srcOrd="1" destOrd="0" presId="urn:microsoft.com/office/officeart/2005/8/layout/vList5"/>
    <dgm:cxn modelId="{2ABCFD8E-4B36-477C-8ABE-2A178D8028E4}" type="presParOf" srcId="{7B1B821C-815C-46B3-A5AE-8BCB5A8FA74E}" destId="{238C134D-7FE7-4CDB-AF9C-DE14041BDA71}" srcOrd="1" destOrd="0" presId="urn:microsoft.com/office/officeart/2005/8/layout/vList5"/>
    <dgm:cxn modelId="{72DAD180-FA25-45CE-931C-6E1E2F2439FF}" type="presParOf" srcId="{7B1B821C-815C-46B3-A5AE-8BCB5A8FA74E}" destId="{C09CE574-EFA1-40DD-90AA-BF1FB93E190B}" srcOrd="2" destOrd="0" presId="urn:microsoft.com/office/officeart/2005/8/layout/vList5"/>
    <dgm:cxn modelId="{EDAF16BC-B41D-444F-B885-A5E082782EF4}" type="presParOf" srcId="{C09CE574-EFA1-40DD-90AA-BF1FB93E190B}" destId="{7314B3F1-7978-4BE9-BA6F-913BCB72F694}" srcOrd="0" destOrd="0" presId="urn:microsoft.com/office/officeart/2005/8/layout/vList5"/>
    <dgm:cxn modelId="{042448B7-D102-4476-A305-1F53A537DEB9}" type="presParOf" srcId="{C09CE574-EFA1-40DD-90AA-BF1FB93E190B}" destId="{78A04D25-6AA5-4FDA-A837-E853F524E141}"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70E7B5-6309-4393-A682-10AAFF975FF5}" type="datetimeFigureOut">
              <a:rPr lang="en-US" smtClean="0"/>
              <a:t>1/27/2016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186E46-9E9C-450B-A53E-9E3F08D7ADB9}" type="slidenum">
              <a:rPr lang="en-US" smtClean="0"/>
              <a:t>‹#›</a:t>
            </a:fld>
            <a:endParaRPr lang="en-US" dirty="0"/>
          </a:p>
        </p:txBody>
      </p:sp>
    </p:spTree>
    <p:extLst>
      <p:ext uri="{BB962C8B-B14F-4D97-AF65-F5344CB8AC3E}">
        <p14:creationId xmlns:p14="http://schemas.microsoft.com/office/powerpoint/2010/main" val="2413425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Describe the main points that</a:t>
            </a:r>
            <a:r>
              <a:rPr lang="en-US" baseline="0" dirty="0" smtClean="0"/>
              <a:t> will be touched during this course. Give information what to expect from the labs that will be executed.</a:t>
            </a:r>
            <a:endParaRPr lang="en-US" dirty="0"/>
          </a:p>
        </p:txBody>
      </p:sp>
      <p:sp>
        <p:nvSpPr>
          <p:cNvPr id="4" name="Slide Number Placeholder 3"/>
          <p:cNvSpPr>
            <a:spLocks noGrp="1"/>
          </p:cNvSpPr>
          <p:nvPr>
            <p:ph type="sldNum" sz="quarter" idx="10"/>
          </p:nvPr>
        </p:nvSpPr>
        <p:spPr/>
        <p:txBody>
          <a:bodyPr/>
          <a:lstStyle/>
          <a:p>
            <a:fld id="{CA86937A-5142-4007-92F8-007A0FAC5DCA}" type="slidenum">
              <a:rPr lang="en-US"/>
              <a:t>3</a:t>
            </a:fld>
            <a:endParaRPr lang="en-US" dirty="0"/>
          </a:p>
        </p:txBody>
      </p:sp>
    </p:spTree>
    <p:extLst>
      <p:ext uri="{BB962C8B-B14F-4D97-AF65-F5344CB8AC3E}">
        <p14:creationId xmlns:p14="http://schemas.microsoft.com/office/powerpoint/2010/main" val="3643696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Describe</a:t>
            </a:r>
            <a:r>
              <a:rPr lang="en-US" baseline="0" dirty="0" smtClean="0"/>
              <a:t> how CSP members will benefit from this course by executing the labs and taking advantage of insider tips.</a:t>
            </a:r>
            <a:endParaRPr lang="en-US" dirty="0"/>
          </a:p>
        </p:txBody>
      </p:sp>
      <p:sp>
        <p:nvSpPr>
          <p:cNvPr id="4" name="Slide Number Placeholder 3"/>
          <p:cNvSpPr>
            <a:spLocks noGrp="1"/>
          </p:cNvSpPr>
          <p:nvPr>
            <p:ph type="sldNum" sz="quarter" idx="10"/>
          </p:nvPr>
        </p:nvSpPr>
        <p:spPr/>
        <p:txBody>
          <a:bodyPr/>
          <a:lstStyle/>
          <a:p>
            <a:fld id="{CA86937A-5142-4007-92F8-007A0FAC5DCA}" type="slidenum">
              <a:rPr lang="en-US"/>
              <a:t>4</a:t>
            </a:fld>
            <a:endParaRPr lang="en-US" dirty="0"/>
          </a:p>
        </p:txBody>
      </p:sp>
    </p:spTree>
    <p:extLst>
      <p:ext uri="{BB962C8B-B14F-4D97-AF65-F5344CB8AC3E}">
        <p14:creationId xmlns:p14="http://schemas.microsoft.com/office/powerpoint/2010/main" val="1174372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smtClean="0"/>
          </a:p>
          <a:p>
            <a:endParaRPr lang="en-US" b="0" dirty="0"/>
          </a:p>
        </p:txBody>
      </p:sp>
      <p:sp>
        <p:nvSpPr>
          <p:cNvPr id="4" name="Slide Number Placeholder 3"/>
          <p:cNvSpPr>
            <a:spLocks noGrp="1"/>
          </p:cNvSpPr>
          <p:nvPr>
            <p:ph type="sldNum" sz="quarter" idx="10"/>
          </p:nvPr>
        </p:nvSpPr>
        <p:spPr/>
        <p:txBody>
          <a:bodyPr/>
          <a:lstStyle/>
          <a:p>
            <a:fld id="{93186E46-9E9C-450B-A53E-9E3F08D7ADB9}" type="slidenum">
              <a:rPr lang="en-US" smtClean="0"/>
              <a:t>5</a:t>
            </a:fld>
            <a:endParaRPr lang="en-US" dirty="0"/>
          </a:p>
        </p:txBody>
      </p:sp>
    </p:spTree>
    <p:extLst>
      <p:ext uri="{BB962C8B-B14F-4D97-AF65-F5344CB8AC3E}">
        <p14:creationId xmlns:p14="http://schemas.microsoft.com/office/powerpoint/2010/main" val="2152305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How these</a:t>
            </a:r>
            <a:r>
              <a:rPr lang="en-US" sz="1200" kern="1200" baseline="0" dirty="0" smtClean="0">
                <a:solidFill>
                  <a:schemeClr val="tx1"/>
                </a:solidFill>
                <a:effectLst/>
                <a:latin typeface="+mn-lt"/>
                <a:ea typeface="+mn-ea"/>
                <a:cs typeface="+mn-cs"/>
              </a:rPr>
              <a:t> two services relate to each other is that </a:t>
            </a:r>
            <a:r>
              <a:rPr lang="en-US" sz="1200" kern="1200" dirty="0" smtClean="0">
                <a:solidFill>
                  <a:schemeClr val="tx1"/>
                </a:solidFill>
                <a:effectLst/>
                <a:latin typeface="+mn-lt"/>
                <a:ea typeface="+mn-ea"/>
                <a:cs typeface="+mn-cs"/>
              </a:rPr>
              <a:t>API Apps provide the building blocks</a:t>
            </a:r>
            <a:r>
              <a:rPr lang="en-US" sz="1200" kern="1200" baseline="0" dirty="0" smtClean="0">
                <a:solidFill>
                  <a:schemeClr val="tx1"/>
                </a:solidFill>
                <a:effectLst/>
                <a:latin typeface="+mn-lt"/>
                <a:ea typeface="+mn-ea"/>
                <a:cs typeface="+mn-cs"/>
              </a:rPr>
              <a:t> that make Logic Apps function.</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86E46-9E9C-450B-A53E-9E3F08D7ADB9}" type="slidenum">
              <a:rPr lang="en-US" smtClean="0"/>
              <a:t>6</a:t>
            </a:fld>
            <a:endParaRPr lang="en-US" dirty="0"/>
          </a:p>
        </p:txBody>
      </p:sp>
    </p:spTree>
    <p:extLst>
      <p:ext uri="{BB962C8B-B14F-4D97-AF65-F5344CB8AC3E}">
        <p14:creationId xmlns:p14="http://schemas.microsoft.com/office/powerpoint/2010/main" val="906957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14281" fontAlgn="base">
              <a:lnSpc>
                <a:spcPct val="90000"/>
              </a:lnSpc>
              <a:spcBef>
                <a:spcPts val="588"/>
              </a:spcBef>
              <a:spcAft>
                <a:spcPct val="0"/>
              </a:spcAft>
              <a:buFont typeface="Arial" panose="020B0604020202020204" pitchFamily="34" charset="0"/>
              <a:buNone/>
              <a:defRPr/>
            </a:pPr>
            <a:r>
              <a:rPr lang="en-US" sz="900" b="1" spc="-20" dirty="0" smtClean="0">
                <a:gradFill>
                  <a:gsLst>
                    <a:gs pos="0">
                      <a:srgbClr val="505050"/>
                    </a:gs>
                    <a:gs pos="100000">
                      <a:srgbClr val="505050"/>
                    </a:gs>
                  </a:gsLst>
                  <a:lin ang="5400000" scaled="0"/>
                </a:gradFill>
              </a:rPr>
              <a:t>What are Logic Apps?</a:t>
            </a:r>
            <a:r>
              <a:rPr lang="en-US" sz="900" b="1" spc="-20" baseline="0" dirty="0" smtClean="0">
                <a:gradFill>
                  <a:gsLst>
                    <a:gs pos="0">
                      <a:srgbClr val="505050"/>
                    </a:gs>
                    <a:gs pos="100000">
                      <a:srgbClr val="505050"/>
                    </a:gs>
                  </a:gsLst>
                  <a:lin ang="5400000" scaled="0"/>
                </a:gradFill>
              </a:rPr>
              <a:t> </a:t>
            </a:r>
            <a:r>
              <a:rPr lang="en-US" sz="900" spc="-20" baseline="0" dirty="0" smtClean="0">
                <a:gradFill>
                  <a:gsLst>
                    <a:gs pos="0">
                      <a:srgbClr val="505050"/>
                    </a:gs>
                    <a:gs pos="100000">
                      <a:srgbClr val="505050"/>
                    </a:gs>
                  </a:gsLst>
                  <a:lin ang="5400000" scaled="0"/>
                </a:gradFill>
              </a:rPr>
              <a:t>https://azure.microsoft.com/en-us/documentation/articles/app-service-logic-what-are-logic-apps/#logic-app-concepts</a:t>
            </a:r>
          </a:p>
          <a:p>
            <a:pPr marL="0" indent="0" defTabSz="914281" fontAlgn="base">
              <a:lnSpc>
                <a:spcPct val="90000"/>
              </a:lnSpc>
              <a:spcBef>
                <a:spcPts val="588"/>
              </a:spcBef>
              <a:spcAft>
                <a:spcPct val="0"/>
              </a:spcAft>
              <a:buFont typeface="Arial" panose="020B0604020202020204" pitchFamily="34" charset="0"/>
              <a:buNone/>
              <a:defRPr/>
            </a:pPr>
            <a:endParaRPr lang="en-US" sz="900" spc="-20" dirty="0" smtClean="0">
              <a:gradFill>
                <a:gsLst>
                  <a:gs pos="0">
                    <a:srgbClr val="505050"/>
                  </a:gs>
                  <a:gs pos="100000">
                    <a:srgbClr val="505050"/>
                  </a:gs>
                </a:gsLst>
                <a:lin ang="5400000" scaled="0"/>
              </a:gradFill>
            </a:endParaRPr>
          </a:p>
          <a:p>
            <a:pPr marL="0" indent="0" defTabSz="914281" fontAlgn="base">
              <a:lnSpc>
                <a:spcPct val="90000"/>
              </a:lnSpc>
              <a:spcBef>
                <a:spcPts val="588"/>
              </a:spcBef>
              <a:spcAft>
                <a:spcPct val="0"/>
              </a:spcAft>
              <a:buFont typeface="Arial" panose="020B0604020202020204" pitchFamily="34" charset="0"/>
              <a:buNone/>
              <a:defRPr/>
            </a:pPr>
            <a:r>
              <a:rPr lang="en-US" sz="900" b="1" spc="-20" dirty="0" smtClean="0">
                <a:gradFill>
                  <a:gsLst>
                    <a:gs pos="0">
                      <a:srgbClr val="505050"/>
                    </a:gs>
                    <a:gs pos="100000">
                      <a:srgbClr val="505050"/>
                    </a:gs>
                  </a:gsLst>
                  <a:lin ang="5400000" scaled="0"/>
                </a:gradFill>
              </a:rPr>
              <a:t>List</a:t>
            </a:r>
            <a:r>
              <a:rPr lang="en-US" sz="900" b="1" spc="-20" baseline="0" dirty="0" smtClean="0">
                <a:gradFill>
                  <a:gsLst>
                    <a:gs pos="0">
                      <a:srgbClr val="505050"/>
                    </a:gs>
                    <a:gs pos="100000">
                      <a:srgbClr val="505050"/>
                    </a:gs>
                  </a:gsLst>
                  <a:lin ang="5400000" scaled="0"/>
                </a:gradFill>
              </a:rPr>
              <a:t> of Connectors and API Apps to use in your Logic Apps: </a:t>
            </a:r>
            <a:r>
              <a:rPr lang="en-US" sz="900" spc="-20" baseline="0" dirty="0" smtClean="0">
                <a:gradFill>
                  <a:gsLst>
                    <a:gs pos="0">
                      <a:srgbClr val="505050"/>
                    </a:gs>
                    <a:gs pos="100000">
                      <a:srgbClr val="505050"/>
                    </a:gs>
                  </a:gsLst>
                  <a:lin ang="5400000" scaled="0"/>
                </a:gradFill>
              </a:rPr>
              <a:t>https://azure.microsoft.com/en-us/documentation/articles/app-service-logic-connectors-list/</a:t>
            </a:r>
            <a:endParaRPr lang="en-US" sz="900" spc="-20" dirty="0" smtClean="0">
              <a:gradFill>
                <a:gsLst>
                  <a:gs pos="0">
                    <a:srgbClr val="505050"/>
                  </a:gs>
                  <a:gs pos="100000">
                    <a:srgbClr val="505050"/>
                  </a:gs>
                </a:gsLst>
                <a:lin ang="5400000" scaled="0"/>
              </a:gradFill>
            </a:endParaRPr>
          </a:p>
        </p:txBody>
      </p:sp>
      <p:sp>
        <p:nvSpPr>
          <p:cNvPr id="4" name="Header Placeholder 3"/>
          <p:cNvSpPr>
            <a:spLocks noGrp="1"/>
          </p:cNvSpPr>
          <p:nvPr>
            <p:ph type="hdr" sz="quarter" idx="10"/>
          </p:nvPr>
        </p:nvSpPr>
        <p:spPr/>
        <p:txBody>
          <a:bodyPr/>
          <a:lstStyle/>
          <a:p>
            <a:r>
              <a:rPr lang="en-US" dirty="0" smtClean="0">
                <a:solidFill>
                  <a:prstClr val="black"/>
                </a:solidFill>
              </a:rPr>
              <a:t>Windows Server Management Marketing</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C6A8F85-A389-41D7-9CC0-F9A6E92BFD62}" type="datetime1">
              <a:rPr lang="en-US" smtClean="0">
                <a:solidFill>
                  <a:prstClr val="black"/>
                </a:solidFill>
              </a:rPr>
              <a:pPr/>
              <a:t>1/27/2016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5749441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14281" fontAlgn="base">
              <a:lnSpc>
                <a:spcPct val="90000"/>
              </a:lnSpc>
              <a:spcBef>
                <a:spcPts val="588"/>
              </a:spcBef>
              <a:spcAft>
                <a:spcPct val="0"/>
              </a:spcAft>
              <a:buFont typeface="Arial" panose="020B0604020202020204" pitchFamily="34" charset="0"/>
              <a:buNone/>
              <a:defRPr/>
            </a:pPr>
            <a:r>
              <a:rPr lang="en-US" sz="900" b="1" spc="-20" dirty="0" smtClean="0">
                <a:gradFill>
                  <a:gsLst>
                    <a:gs pos="0">
                      <a:srgbClr val="505050"/>
                    </a:gs>
                    <a:gs pos="100000">
                      <a:srgbClr val="505050"/>
                    </a:gs>
                  </a:gsLst>
                  <a:lin ang="5400000" scaled="0"/>
                </a:gradFill>
              </a:rPr>
              <a:t>What</a:t>
            </a:r>
            <a:r>
              <a:rPr lang="en-US" sz="900" b="1" spc="-20" baseline="0" dirty="0" smtClean="0">
                <a:gradFill>
                  <a:gsLst>
                    <a:gs pos="0">
                      <a:srgbClr val="505050"/>
                    </a:gs>
                    <a:gs pos="100000">
                      <a:srgbClr val="505050"/>
                    </a:gs>
                  </a:gsLst>
                  <a:lin ang="5400000" scaled="0"/>
                </a:gradFill>
              </a:rPr>
              <a:t> are Biztalk and API Apps: </a:t>
            </a:r>
            <a:r>
              <a:rPr lang="en-US" sz="900" spc="-20" baseline="0" dirty="0" smtClean="0">
                <a:gradFill>
                  <a:gsLst>
                    <a:gs pos="0">
                      <a:srgbClr val="505050"/>
                    </a:gs>
                    <a:gs pos="100000">
                      <a:srgbClr val="505050"/>
                    </a:gs>
                  </a:gsLst>
                  <a:lin ang="5400000" scaled="0"/>
                </a:gradFill>
              </a:rPr>
              <a:t>https://azure.microsoft.com/en-us/documentation/articles/app-service-logic-what-are-biztalk-api-apps/</a:t>
            </a:r>
            <a:endParaRPr lang="en-US" sz="900" spc="-20" dirty="0" smtClean="0">
              <a:gradFill>
                <a:gsLst>
                  <a:gs pos="0">
                    <a:srgbClr val="505050"/>
                  </a:gs>
                  <a:gs pos="100000">
                    <a:srgbClr val="505050"/>
                  </a:gs>
                </a:gsLst>
                <a:lin ang="5400000" scaled="0"/>
              </a:gradFill>
            </a:endParaRPr>
          </a:p>
        </p:txBody>
      </p:sp>
      <p:sp>
        <p:nvSpPr>
          <p:cNvPr id="4" name="Header Placeholder 3"/>
          <p:cNvSpPr>
            <a:spLocks noGrp="1"/>
          </p:cNvSpPr>
          <p:nvPr>
            <p:ph type="hdr" sz="quarter" idx="10"/>
          </p:nvPr>
        </p:nvSpPr>
        <p:spPr/>
        <p:txBody>
          <a:bodyPr/>
          <a:lstStyle/>
          <a:p>
            <a:r>
              <a:rPr lang="en-US" dirty="0" smtClean="0">
                <a:solidFill>
                  <a:prstClr val="black"/>
                </a:solidFill>
              </a:rPr>
              <a:t>Windows Server Management Marketing</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C6A8F85-A389-41D7-9CC0-F9A6E92BFD62}" type="datetime1">
              <a:rPr lang="en-US" smtClean="0">
                <a:solidFill>
                  <a:prstClr val="black"/>
                </a:solidFill>
              </a:rPr>
              <a:pPr/>
              <a:t>1/27/2016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652482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14281" fontAlgn="base">
              <a:lnSpc>
                <a:spcPct val="90000"/>
              </a:lnSpc>
              <a:spcBef>
                <a:spcPts val="588"/>
              </a:spcBef>
              <a:spcAft>
                <a:spcPct val="0"/>
              </a:spcAft>
              <a:buFont typeface="Arial" panose="020B0604020202020204" pitchFamily="34" charset="0"/>
              <a:buNone/>
              <a:defRPr/>
            </a:pPr>
            <a:r>
              <a:rPr lang="en-US" sz="900" b="1" spc="-20" dirty="0" smtClean="0">
                <a:gradFill>
                  <a:gsLst>
                    <a:gs pos="0">
                      <a:srgbClr val="505050"/>
                    </a:gs>
                    <a:gs pos="100000">
                      <a:srgbClr val="505050"/>
                    </a:gs>
                  </a:gsLst>
                  <a:lin ang="5400000" scaled="0"/>
                </a:gradFill>
              </a:rPr>
              <a:t>API Apps Overview:</a:t>
            </a:r>
            <a:r>
              <a:rPr lang="en-US" sz="900" b="1" spc="-20" baseline="0" dirty="0" smtClean="0">
                <a:gradFill>
                  <a:gsLst>
                    <a:gs pos="0">
                      <a:srgbClr val="505050"/>
                    </a:gs>
                    <a:gs pos="100000">
                      <a:srgbClr val="505050"/>
                    </a:gs>
                  </a:gsLst>
                  <a:lin ang="5400000" scaled="0"/>
                </a:gradFill>
              </a:rPr>
              <a:t> </a:t>
            </a:r>
            <a:r>
              <a:rPr lang="en-US" sz="900" spc="-20" baseline="0" dirty="0" smtClean="0">
                <a:gradFill>
                  <a:gsLst>
                    <a:gs pos="0">
                      <a:srgbClr val="505050"/>
                    </a:gs>
                    <a:gs pos="100000">
                      <a:srgbClr val="505050"/>
                    </a:gs>
                  </a:gsLst>
                  <a:lin ang="5400000" scaled="0"/>
                </a:gradFill>
              </a:rPr>
              <a:t>https://azure.microsoft.com/en-us/documentation/articles/app-service-api-apps-why-best-platform/</a:t>
            </a:r>
            <a:endParaRPr lang="en-US" sz="900" spc="-20" dirty="0" smtClean="0">
              <a:gradFill>
                <a:gsLst>
                  <a:gs pos="0">
                    <a:srgbClr val="505050"/>
                  </a:gs>
                  <a:gs pos="100000">
                    <a:srgbClr val="505050"/>
                  </a:gs>
                </a:gsLst>
                <a:lin ang="5400000" scaled="0"/>
              </a:gradFill>
            </a:endParaRPr>
          </a:p>
        </p:txBody>
      </p:sp>
      <p:sp>
        <p:nvSpPr>
          <p:cNvPr id="4" name="Header Placeholder 3"/>
          <p:cNvSpPr>
            <a:spLocks noGrp="1"/>
          </p:cNvSpPr>
          <p:nvPr>
            <p:ph type="hdr" sz="quarter" idx="10"/>
          </p:nvPr>
        </p:nvSpPr>
        <p:spPr/>
        <p:txBody>
          <a:bodyPr/>
          <a:lstStyle/>
          <a:p>
            <a:r>
              <a:rPr lang="en-US" dirty="0" smtClean="0">
                <a:solidFill>
                  <a:prstClr val="black"/>
                </a:solidFill>
              </a:rPr>
              <a:t>Windows Server Management Marketing</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C6A8F85-A389-41D7-9CC0-F9A6E92BFD62}" type="datetime1">
              <a:rPr lang="en-US" smtClean="0">
                <a:solidFill>
                  <a:prstClr val="black"/>
                </a:solidFill>
              </a:rPr>
              <a:pPr/>
              <a:t>1/27/2016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798872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14281" fontAlgn="base">
              <a:lnSpc>
                <a:spcPct val="90000"/>
              </a:lnSpc>
              <a:spcBef>
                <a:spcPts val="588"/>
              </a:spcBef>
              <a:spcAft>
                <a:spcPct val="0"/>
              </a:spcAft>
              <a:buFont typeface="Arial" panose="020B0604020202020204" pitchFamily="34" charset="0"/>
              <a:buNone/>
              <a:defRPr/>
            </a:pPr>
            <a:r>
              <a:rPr lang="en-US" sz="900" b="1" spc="-20" baseline="0" dirty="0" smtClean="0">
                <a:gradFill>
                  <a:gsLst>
                    <a:gs pos="0">
                      <a:srgbClr val="505050"/>
                    </a:gs>
                    <a:gs pos="100000">
                      <a:srgbClr val="505050"/>
                    </a:gs>
                  </a:gsLst>
                  <a:lin ang="5400000" scaled="0"/>
                </a:gradFill>
              </a:rPr>
              <a:t>Consume an API App from JavaScript using CORS: </a:t>
            </a:r>
            <a:r>
              <a:rPr lang="en-US" sz="900" spc="-20" baseline="0" dirty="0" smtClean="0">
                <a:gradFill>
                  <a:gsLst>
                    <a:gs pos="0">
                      <a:srgbClr val="505050"/>
                    </a:gs>
                    <a:gs pos="100000">
                      <a:srgbClr val="505050"/>
                    </a:gs>
                  </a:gsLst>
                  <a:lin ang="5400000" scaled="0"/>
                </a:gradFill>
              </a:rPr>
              <a:t>https://azure.microsoft.com/en-us/documentation/articles/app-service-api-cors-consume-javascript</a:t>
            </a:r>
            <a:r>
              <a:rPr lang="en-US" sz="900" spc="-20" baseline="0" dirty="0" smtClean="0">
                <a:gradFill>
                  <a:gsLst>
                    <a:gs pos="0">
                      <a:srgbClr val="505050"/>
                    </a:gs>
                    <a:gs pos="100000">
                      <a:srgbClr val="505050"/>
                    </a:gs>
                  </a:gsLst>
                  <a:lin ang="5400000" scaled="0"/>
                </a:gradFill>
              </a:rPr>
              <a:t>/</a:t>
            </a:r>
          </a:p>
          <a:p>
            <a:pPr marL="0" indent="0" defTabSz="914281" fontAlgn="base">
              <a:lnSpc>
                <a:spcPct val="90000"/>
              </a:lnSpc>
              <a:spcBef>
                <a:spcPts val="588"/>
              </a:spcBef>
              <a:spcAft>
                <a:spcPct val="0"/>
              </a:spcAft>
              <a:buFont typeface="Arial" panose="020B0604020202020204" pitchFamily="34" charset="0"/>
              <a:buNone/>
              <a:defRPr/>
            </a:pPr>
            <a:endParaRPr lang="en-US" sz="900" spc="-20" baseline="0" dirty="0" smtClean="0">
              <a:gradFill>
                <a:gsLst>
                  <a:gs pos="0">
                    <a:srgbClr val="505050"/>
                  </a:gs>
                  <a:gs pos="100000">
                    <a:srgbClr val="505050"/>
                  </a:gs>
                </a:gsLst>
                <a:lin ang="5400000" scaled="0"/>
              </a:gradFill>
            </a:endParaRPr>
          </a:p>
          <a:p>
            <a:pPr marL="0" indent="0" defTabSz="914281" fontAlgn="base">
              <a:lnSpc>
                <a:spcPct val="90000"/>
              </a:lnSpc>
              <a:spcBef>
                <a:spcPts val="588"/>
              </a:spcBef>
              <a:spcAft>
                <a:spcPct val="0"/>
              </a:spcAft>
              <a:buFont typeface="Arial" panose="020B0604020202020204" pitchFamily="34" charset="0"/>
              <a:buNone/>
              <a:defRPr/>
            </a:pPr>
            <a:r>
              <a:rPr lang="en-US" sz="900" b="1" spc="-20" baseline="0" dirty="0" smtClean="0">
                <a:gradFill>
                  <a:gsLst>
                    <a:gs pos="0">
                      <a:srgbClr val="505050"/>
                    </a:gs>
                    <a:gs pos="100000">
                      <a:srgbClr val="505050"/>
                    </a:gs>
                  </a:gsLst>
                  <a:lin ang="5400000" scaled="0"/>
                </a:gradFill>
              </a:rPr>
              <a:t>Getting started with API Apps and ASP.NET in Azure App Service: </a:t>
            </a:r>
            <a:r>
              <a:rPr lang="en-US" sz="900" spc="-20" baseline="0" dirty="0" smtClean="0">
                <a:gradFill>
                  <a:gsLst>
                    <a:gs pos="0">
                      <a:srgbClr val="505050"/>
                    </a:gs>
                    <a:gs pos="100000">
                      <a:srgbClr val="505050"/>
                    </a:gs>
                  </a:gsLst>
                  <a:lin ang="5400000" scaled="0"/>
                </a:gradFill>
              </a:rPr>
              <a:t>https://azure.microsoft.com/en-us/documentation/articles/app-service-api-dotnet-get-started/</a:t>
            </a:r>
            <a:endParaRPr lang="en-US" sz="900" spc="-20" dirty="0" smtClean="0">
              <a:gradFill>
                <a:gsLst>
                  <a:gs pos="0">
                    <a:srgbClr val="505050"/>
                  </a:gs>
                  <a:gs pos="100000">
                    <a:srgbClr val="505050"/>
                  </a:gs>
                </a:gsLst>
                <a:lin ang="5400000" scaled="0"/>
              </a:gradFill>
            </a:endParaRPr>
          </a:p>
        </p:txBody>
      </p:sp>
      <p:sp>
        <p:nvSpPr>
          <p:cNvPr id="4" name="Header Placeholder 3"/>
          <p:cNvSpPr>
            <a:spLocks noGrp="1"/>
          </p:cNvSpPr>
          <p:nvPr>
            <p:ph type="hdr" sz="quarter" idx="10"/>
          </p:nvPr>
        </p:nvSpPr>
        <p:spPr/>
        <p:txBody>
          <a:bodyPr/>
          <a:lstStyle/>
          <a:p>
            <a:r>
              <a:rPr lang="en-US" dirty="0" smtClean="0">
                <a:solidFill>
                  <a:prstClr val="black"/>
                </a:solidFill>
              </a:rPr>
              <a:t>Windows Server Management Marketing</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C6A8F85-A389-41D7-9CC0-F9A6E92BFD62}" type="datetime1">
              <a:rPr lang="en-US" smtClean="0">
                <a:solidFill>
                  <a:prstClr val="black"/>
                </a:solidFill>
              </a:rPr>
              <a:pPr/>
              <a:t>1/27/2016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483493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Follow the</a:t>
            </a:r>
            <a:r>
              <a:rPr lang="en-US" baseline="0" dirty="0" smtClean="0"/>
              <a:t> instructions in the Training Guide to complete the Demo.</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11</a:t>
            </a:fld>
            <a:endParaRPr lang="en-US" dirty="0"/>
          </a:p>
        </p:txBody>
      </p:sp>
    </p:spTree>
    <p:extLst>
      <p:ext uri="{BB962C8B-B14F-4D97-AF65-F5344CB8AC3E}">
        <p14:creationId xmlns:p14="http://schemas.microsoft.com/office/powerpoint/2010/main" val="13502602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6.xml"/><Relationship Id="rId4" Type="http://schemas.openxmlformats.org/officeDocument/2006/relationships/image" Target="../media/image20.pn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 Id="rId4" Type="http://schemas.openxmlformats.org/officeDocument/2006/relationships/image" Target="../media/image20.pn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7.xml"/><Relationship Id="rId4" Type="http://schemas.openxmlformats.org/officeDocument/2006/relationships/image" Target="../media/image19.pn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60045" y="6149922"/>
            <a:ext cx="1383369" cy="296380"/>
          </a:xfrm>
          <a:prstGeom prst="rect">
            <a:avLst/>
          </a:prstGeom>
        </p:spPr>
      </p:pic>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3333">
                      <a:schemeClr val="tx2"/>
                    </a:gs>
                    <a:gs pos="39000">
                      <a:schemeClr val="tx2"/>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163660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5" y="2082443"/>
            <a:ext cx="7171399" cy="1794808"/>
          </a:xfrm>
          <a:noFill/>
        </p:spPr>
        <p:txBody>
          <a:bodyPr lIns="143381" tIns="89614" rIns="143381" bIns="89614" anchor="t" anchorCtr="0"/>
          <a:lstStyle>
            <a:lvl1pPr>
              <a:defRPr sz="5300"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5" y="3877258"/>
            <a:ext cx="7171399" cy="1789991"/>
          </a:xfrm>
        </p:spPr>
        <p:txBody>
          <a:bodyPr tIns="107536" bIns="107536">
            <a:noAutofit/>
          </a:bodyPr>
          <a:lstStyle>
            <a:lvl1pPr marL="0" indent="0">
              <a:spcBef>
                <a:spcPts val="0"/>
              </a:spcBef>
              <a:buNone/>
              <a:defRPr sz="3100">
                <a:gradFill>
                  <a:gsLst>
                    <a:gs pos="1250">
                      <a:srgbClr val="FFFFFF"/>
                    </a:gs>
                    <a:gs pos="99000">
                      <a:srgbClr val="FFFFFF"/>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14527677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770587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9611436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754253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5397339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75991281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898387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64136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347376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504918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1214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305" y="2082443"/>
            <a:ext cx="7171399" cy="1794808"/>
          </a:xfrm>
          <a:noFill/>
        </p:spPr>
        <p:txBody>
          <a:bodyPr lIns="143381" tIns="89614" rIns="143381" bIns="89614" anchor="t" anchorCtr="0"/>
          <a:lstStyle>
            <a:lvl1pPr>
              <a:defRPr sz="53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black">
          <a:xfrm>
            <a:off x="269305" y="3877258"/>
            <a:ext cx="7171399" cy="1789991"/>
          </a:xfrm>
        </p:spPr>
        <p:txBody>
          <a:bodyPr tIns="107536" bIns="107536">
            <a:noAutofit/>
          </a:bodyPr>
          <a:lstStyle>
            <a:lvl1pPr marL="0" indent="0">
              <a:spcBef>
                <a:spcPts val="0"/>
              </a:spcBef>
              <a:buNone/>
              <a:defRPr sz="3100">
                <a:gradFill>
                  <a:gsLst>
                    <a:gs pos="2917">
                      <a:schemeClr val="tx1">
                        <a:lumMod val="50000"/>
                      </a:schemeClr>
                    </a:gs>
                    <a:gs pos="100000">
                      <a:schemeClr val="tx1">
                        <a:lumMod val="50000"/>
                      </a:schemeClr>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378545602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40677172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736901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818405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218848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prstClr val="black">
                        <a:alpha val="50000"/>
                      </a:prstClr>
                    </a:gs>
                    <a:gs pos="86000">
                      <a:prstClr val="black">
                        <a:alpha val="50000"/>
                      </a:prstClr>
                    </a:gs>
                  </a:gsLst>
                  <a:lin ang="5400000" scaled="0"/>
                </a:gradFill>
                <a:latin typeface="Segoe Semibold" pitchFamily="34" charset="0"/>
              </a:rPr>
              <a:t>MICROSOFT CONFIDENTIAL – INTERNAL ONLY</a:t>
            </a:r>
          </a:p>
        </p:txBody>
      </p:sp>
      <p:sp>
        <p:nvSpPr>
          <p:cNvPr id="5" name="Title 1"/>
          <p:cNvSpPr>
            <a:spLocks noGrp="1"/>
          </p:cNvSpPr>
          <p:nvPr>
            <p:ph type="title" hasCustomPrompt="1"/>
          </p:nvPr>
        </p:nvSpPr>
        <p:spPr>
          <a:xfrm>
            <a:off x="519250" y="228601"/>
            <a:ext cx="11151919" cy="757131"/>
          </a:xfrm>
        </p:spPr>
        <p:txBody>
          <a:bodyPr lIns="0" rIns="0"/>
          <a:lstStyle>
            <a:lvl1pPr>
              <a:defRPr sz="4500"/>
            </a:lvl1pPr>
          </a:lstStyle>
          <a:p>
            <a:r>
              <a:rPr lang="en-US" dirty="0" smtClean="0"/>
              <a:t>Click to edit master title style</a:t>
            </a:r>
            <a:endParaRPr lang="en-US" dirty="0"/>
          </a:p>
        </p:txBody>
      </p:sp>
      <p:sp>
        <p:nvSpPr>
          <p:cNvPr id="7" name="Text Placeholder 4"/>
          <p:cNvSpPr>
            <a:spLocks noGrp="1"/>
          </p:cNvSpPr>
          <p:nvPr>
            <p:ph type="body" sz="quarter" idx="10" hasCustomPrompt="1"/>
          </p:nvPr>
        </p:nvSpPr>
        <p:spPr>
          <a:xfrm>
            <a:off x="519249" y="1171355"/>
            <a:ext cx="11151919" cy="5218812"/>
          </a:xfrm>
          <a:prstGeom prst="rect">
            <a:avLst/>
          </a:prstGeom>
        </p:spPr>
        <p:txBody>
          <a:bodyPr lIns="0" rIns="0"/>
          <a:lstStyle>
            <a:lvl1pPr marL="0" indent="0">
              <a:buFont typeface="Wingdings" pitchFamily="2" charset="2"/>
              <a:buNone/>
              <a:defRPr sz="3300"/>
            </a:lvl1pPr>
            <a:lvl2pPr marL="284181" indent="0">
              <a:buFont typeface="Wingdings" pitchFamily="2" charset="2"/>
              <a:buNone/>
              <a:defRPr spc="-51" baseline="0">
                <a:latin typeface="+mn-lt"/>
              </a:defRPr>
            </a:lvl2pPr>
            <a:lvl3pPr marL="517560" indent="0">
              <a:buFont typeface="Wingdings" pitchFamily="2" charset="2"/>
              <a:buNone/>
              <a:tabLst/>
              <a:defRPr spc="-51" baseline="0">
                <a:latin typeface="+mn-lt"/>
              </a:defRPr>
            </a:lvl3pPr>
            <a:lvl4pPr marL="741412" indent="0">
              <a:buFont typeface="Wingdings" pitchFamily="2" charset="2"/>
              <a:buNone/>
              <a:defRPr spc="-51" baseline="0">
                <a:latin typeface="+mn-lt"/>
              </a:defRPr>
            </a:lvl4pPr>
            <a:lvl5pPr marL="914461" indent="0">
              <a:buFont typeface="Wingdings" pitchFamily="2" charset="2"/>
              <a:buNone/>
              <a:tabLst/>
              <a:defRPr spc="-51" baseline="0">
                <a:latin typeface="+mn-l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181005953"/>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8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30"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smtClean="0"/>
              <a:t>Lorem ipsum</a:t>
            </a:r>
            <a:br>
              <a:rPr lang="en-US" smtClean="0"/>
            </a:br>
            <a:r>
              <a:rPr lang="en-US" smtClean="0"/>
              <a:t>dolor amet</a:t>
            </a:r>
            <a:endParaRPr lang="en-US"/>
          </a:p>
        </p:txBody>
      </p:sp>
    </p:spTree>
    <p:extLst>
      <p:ext uri="{BB962C8B-B14F-4D97-AF65-F5344CB8AC3E}">
        <p14:creationId xmlns:p14="http://schemas.microsoft.com/office/powerpoint/2010/main" val="2370076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396301"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1"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915607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3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5" y="0"/>
            <a:ext cx="12200651" cy="6858000"/>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4029303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84248"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8"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9622637"/>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08624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305" y="2082443"/>
            <a:ext cx="7171399" cy="1794808"/>
          </a:xfrm>
          <a:noFill/>
        </p:spPr>
        <p:txBody>
          <a:bodyPr lIns="143381" tIns="89614" rIns="143381" bIns="89614" anchor="t" anchorCtr="0"/>
          <a:lstStyle>
            <a:lvl1pPr>
              <a:defRPr sz="53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black">
          <a:xfrm>
            <a:off x="269305" y="3877258"/>
            <a:ext cx="7171399" cy="1789991"/>
          </a:xfrm>
        </p:spPr>
        <p:txBody>
          <a:bodyPr tIns="107536" bIns="107536">
            <a:noAutofit/>
          </a:bodyPr>
          <a:lstStyle>
            <a:lvl1pPr marL="0" indent="0">
              <a:spcBef>
                <a:spcPts val="0"/>
              </a:spcBef>
              <a:buNone/>
              <a:defRPr sz="3100">
                <a:gradFill>
                  <a:gsLst>
                    <a:gs pos="2917">
                      <a:schemeClr val="tx1">
                        <a:lumMod val="50000"/>
                      </a:schemeClr>
                    </a:gs>
                    <a:gs pos="100000">
                      <a:schemeClr val="tx1">
                        <a:lumMod val="50000"/>
                      </a:schemeClr>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997126862"/>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accent2"/>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380628811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solidFill>
                  <a:schemeClr val="bg1"/>
                </a:solidFill>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216809043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solidFill>
                  <a:schemeClr val="bg1"/>
                </a:solidFill>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3580348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793104"/>
          </a:xfrm>
        </p:spPr>
        <p:txBody>
          <a:bodyPr lIns="146304" tIns="91440" rIns="146304" bIns="91440"/>
          <a:lstStyle>
            <a:lvl1pPr>
              <a:lnSpc>
                <a:spcPts val="6176"/>
              </a:lnSpc>
              <a:defRPr sz="5687" baseline="0">
                <a:solidFill>
                  <a:schemeClr val="accent2"/>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8"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185636766"/>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793104"/>
          </a:xfrm>
        </p:spPr>
        <p:txBody>
          <a:bodyPr lIns="146304" tIns="91440" rIns="146304" bIns="91440"/>
          <a:lstStyle>
            <a:lvl1pPr>
              <a:lnSpc>
                <a:spcPts val="6176"/>
              </a:lnSpc>
              <a:defRPr sz="5687" baseline="0">
                <a:solidFill>
                  <a:schemeClr val="accent6"/>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8"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21641958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793104"/>
          </a:xfrm>
        </p:spPr>
        <p:txBody>
          <a:bodyPr lIns="146304" tIns="91440" rIns="146304" bIns="91440"/>
          <a:lstStyle>
            <a:lvl1pPr>
              <a:lnSpc>
                <a:spcPts val="6176"/>
              </a:lnSpc>
              <a:defRPr sz="5687" baseline="0">
                <a:solidFill>
                  <a:schemeClr val="bg1"/>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8"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6224152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3"/>
            <a:ext cx="8964247" cy="1075884"/>
          </a:xfrm>
        </p:spPr>
        <p:txBody>
          <a:bodyPr lIns="146304" tIns="91440" rIns="146304" bIns="91440"/>
          <a:lstStyle>
            <a:lvl1pPr>
              <a:lnSpc>
                <a:spcPts val="6176"/>
              </a:lnSpc>
              <a:defRPr sz="5687"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92" indent="-228792">
              <a:spcBef>
                <a:spcPts val="1176"/>
              </a:spcBef>
              <a:defRPr sz="2549">
                <a:latin typeface="+mn-lt"/>
              </a:defRPr>
            </a:lvl1pPr>
            <a:lvl2pPr marL="677035" indent="-228792">
              <a:spcBef>
                <a:spcPts val="1176"/>
              </a:spcBef>
              <a:buSzPct val="100000"/>
              <a:buFont typeface="Segoe UI" pitchFamily="34" charset="0"/>
              <a:buChar char="‐"/>
              <a:defRPr/>
            </a:lvl2pPr>
            <a:lvl3pPr marL="1125279" indent="-228792">
              <a:spcBef>
                <a:spcPts val="1176"/>
              </a:spcBef>
              <a:buFont typeface="Wingdings" pitchFamily="2" charset="2"/>
              <a:buChar char="§"/>
              <a:defRPr/>
            </a:lvl3pPr>
            <a:lvl4pPr marL="1568853" indent="-336184">
              <a:spcBef>
                <a:spcPts val="1176"/>
              </a:spcBef>
              <a:buFont typeface="+mj-lt"/>
              <a:buAutoNum type="arabicPeriod"/>
              <a:defRPr/>
            </a:lvl4pPr>
            <a:lvl5pPr marL="1908148" indent="-336184">
              <a:spcBef>
                <a:spcPts val="1176"/>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3980570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4"/>
          <p:cNvSpPr>
            <a:spLocks noGrp="1"/>
          </p:cNvSpPr>
          <p:nvPr>
            <p:ph type="body" sz="quarter" idx="11"/>
          </p:nvPr>
        </p:nvSpPr>
        <p:spPr>
          <a:xfrm>
            <a:off x="269242" y="348573"/>
            <a:ext cx="6274973"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50" indent="0">
              <a:buFontTx/>
              <a:buNone/>
              <a:defRPr sz="3529">
                <a:latin typeface="Segoe Pro Light"/>
              </a:defRPr>
            </a:lvl2pPr>
            <a:lvl3pPr marL="560250" indent="0">
              <a:buFontTx/>
              <a:buNone/>
              <a:defRPr sz="3529">
                <a:latin typeface="Segoe Pro Light"/>
              </a:defRPr>
            </a:lvl3pPr>
            <a:lvl4pPr marL="784350" indent="0">
              <a:buFontTx/>
              <a:buNone/>
              <a:defRPr sz="3529">
                <a:latin typeface="Segoe Pro Light"/>
              </a:defRPr>
            </a:lvl4pPr>
            <a:lvl5pPr marL="1008448" indent="0">
              <a:buFontTx/>
              <a:buNone/>
              <a:defRPr sz="3529">
                <a:latin typeface="Segoe Pro Light"/>
              </a:defRPr>
            </a:lvl5pPr>
          </a:lstStyle>
          <a:p>
            <a:pPr lvl="0"/>
            <a:r>
              <a:rPr lang="en-US" smtClean="0"/>
              <a:t>Click to edit Master text styles</a:t>
            </a:r>
          </a:p>
        </p:txBody>
      </p:sp>
      <p:sp>
        <p:nvSpPr>
          <p:cNvPr id="11" name="Text Placeholder 10"/>
          <p:cNvSpPr>
            <a:spLocks noGrp="1"/>
          </p:cNvSpPr>
          <p:nvPr>
            <p:ph type="body" sz="quarter" idx="14"/>
          </p:nvPr>
        </p:nvSpPr>
        <p:spPr>
          <a:xfrm>
            <a:off x="269240" y="2084172"/>
            <a:ext cx="3137515" cy="2689656"/>
          </a:xfrm>
        </p:spPr>
        <p:txBody>
          <a:bodyPr/>
          <a:lstStyle>
            <a:lvl1pPr marL="0" indent="0">
              <a:lnSpc>
                <a:spcPct val="100000"/>
              </a:lnSpc>
              <a:spcBef>
                <a:spcPts val="0"/>
              </a:spcBef>
              <a:spcAft>
                <a:spcPts val="2941"/>
              </a:spcAft>
              <a:buNone/>
              <a:defRPr sz="1765">
                <a:latin typeface="+mn-lt"/>
              </a:defRPr>
            </a:lvl1pPr>
            <a:lvl2pPr marL="3113" indent="0">
              <a:lnSpc>
                <a:spcPts val="1421"/>
              </a:lnSpc>
              <a:spcBef>
                <a:spcPts val="0"/>
              </a:spcBef>
              <a:spcAft>
                <a:spcPts val="1176"/>
              </a:spcAft>
              <a:buNone/>
              <a:defRPr sz="1275" b="1"/>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52576795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6858000"/>
          </a:xfrm>
        </p:spPr>
        <p:txBody>
          <a:bodyPr/>
          <a:lstStyle>
            <a:lvl1pPr marL="0" indent="0">
              <a:buNone/>
              <a:defRPr>
                <a:solidFill>
                  <a:srgbClr val="505050"/>
                </a:solidFill>
              </a:defRPr>
            </a:lvl1pPr>
          </a:lstStyle>
          <a:p>
            <a:r>
              <a:rPr lang="en-US" dirty="0" smtClean="0"/>
              <a:t>Click icon to add picture</a:t>
            </a:r>
            <a:endParaRPr lang="en-US" dirty="0"/>
          </a:p>
        </p:txBody>
      </p:sp>
      <p:sp>
        <p:nvSpPr>
          <p:cNvPr id="2" name="Footer Placeholder 1"/>
          <p:cNvSpPr>
            <a:spLocks noGrp="1"/>
          </p:cNvSpPr>
          <p:nvPr>
            <p:ph type="ftr" sz="quarter" idx="12"/>
          </p:nvPr>
        </p:nvSpPr>
        <p:spPr>
          <a:xfrm>
            <a:off x="448213" y="6437243"/>
            <a:ext cx="3859607" cy="134483"/>
          </a:xfrm>
          <a:prstGeom prst="rect">
            <a:avLst/>
          </a:prstGeom>
        </p:spPr>
        <p:txBody>
          <a:bodyPr/>
          <a:lstStyle/>
          <a:p>
            <a:r>
              <a:rPr dirty="0">
                <a:solidFill>
                  <a:srgbClr val="505050"/>
                </a:solidFill>
              </a:rPr>
              <a:t>Microsoft Confidential</a:t>
            </a:r>
          </a:p>
        </p:txBody>
      </p:sp>
      <p:sp>
        <p:nvSpPr>
          <p:cNvPr id="5" name="Slide Number Placeholder 4"/>
          <p:cNvSpPr>
            <a:spLocks noGrp="1"/>
          </p:cNvSpPr>
          <p:nvPr>
            <p:ph type="sldNum" sz="quarter" idx="13"/>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8"/>
          <p:cNvSpPr>
            <a:spLocks noGrp="1"/>
          </p:cNvSpPr>
          <p:nvPr>
            <p:ph type="body" sz="quarter" idx="14"/>
          </p:nvPr>
        </p:nvSpPr>
        <p:spPr>
          <a:xfrm>
            <a:off x="269240" y="1218283"/>
            <a:ext cx="4930336" cy="4931036"/>
          </a:xfrm>
        </p:spPr>
        <p:txBody>
          <a:bodyPr lIns="146304" tIns="91440" rIns="146304" bIns="91440"/>
          <a:lstStyle>
            <a:lvl1pPr marL="0" indent="0">
              <a:lnSpc>
                <a:spcPts val="2844"/>
              </a:lnSpc>
              <a:spcBef>
                <a:spcPts val="0"/>
              </a:spcBef>
              <a:spcAft>
                <a:spcPts val="2353"/>
              </a:spcAft>
              <a:buNone/>
              <a:defRPr lang="en-US" sz="2353" kern="1200" spc="0" baseline="0">
                <a:solidFill>
                  <a:schemeClr val="bg1"/>
                </a:solidFill>
                <a:latin typeface="+mj-lt"/>
                <a:ea typeface="+mn-ea"/>
                <a:cs typeface="+mn-cs"/>
              </a:defRPr>
            </a:lvl1pPr>
            <a:lvl2pPr marL="336184" indent="0">
              <a:buNone/>
              <a:defRPr/>
            </a:lvl2pPr>
            <a:lvl3pPr marL="560305" indent="0">
              <a:buNone/>
              <a:defRPr/>
            </a:lvl3pPr>
            <a:lvl4pPr marL="784427" indent="0">
              <a:buNone/>
              <a:defRPr/>
            </a:lvl4pPr>
            <a:lvl5pPr marL="1008548" indent="0">
              <a:buNone/>
              <a:defRPr/>
            </a:lvl5pPr>
          </a:lstStyle>
          <a:p>
            <a:pPr marL="0" marR="0" lvl="0"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a:p>
        </p:txBody>
      </p:sp>
    </p:spTree>
    <p:extLst>
      <p:ext uri="{BB962C8B-B14F-4D97-AF65-F5344CB8AC3E}">
        <p14:creationId xmlns:p14="http://schemas.microsoft.com/office/powerpoint/2010/main" val="256036411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7" y="368327"/>
            <a:ext cx="6274792"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50" indent="0">
              <a:buFontTx/>
              <a:buNone/>
              <a:defRPr sz="2353">
                <a:latin typeface="Segoe Pro Light"/>
              </a:defRPr>
            </a:lvl2pPr>
            <a:lvl3pPr marL="560250" indent="0">
              <a:buFontTx/>
              <a:buNone/>
              <a:defRPr sz="2353">
                <a:latin typeface="Segoe Pro Light"/>
              </a:defRPr>
            </a:lvl3pPr>
            <a:lvl4pPr marL="784350" indent="0">
              <a:buFontTx/>
              <a:buNone/>
              <a:defRPr sz="2353">
                <a:latin typeface="Segoe Pro Light"/>
              </a:defRPr>
            </a:lvl4pPr>
            <a:lvl5pPr marL="1008448"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227081379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305" y="2082443"/>
            <a:ext cx="7171399" cy="1794808"/>
          </a:xfrm>
          <a:noFill/>
        </p:spPr>
        <p:txBody>
          <a:bodyPr lIns="143381" tIns="89614" rIns="143381" bIns="89614" anchor="t" anchorCtr="0"/>
          <a:lstStyle>
            <a:lvl1pPr>
              <a:defRPr sz="53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black">
          <a:xfrm>
            <a:off x="269305" y="3877258"/>
            <a:ext cx="7171399" cy="1789991"/>
          </a:xfrm>
        </p:spPr>
        <p:txBody>
          <a:bodyPr tIns="107536" bIns="107536">
            <a:noAutofit/>
          </a:bodyPr>
          <a:lstStyle>
            <a:lvl1pPr marL="0" indent="0">
              <a:spcBef>
                <a:spcPts val="0"/>
              </a:spcBef>
              <a:buNone/>
              <a:defRPr sz="3100">
                <a:gradFill>
                  <a:gsLst>
                    <a:gs pos="2917">
                      <a:schemeClr val="tx1">
                        <a:lumMod val="50000"/>
                      </a:schemeClr>
                    </a:gs>
                    <a:gs pos="100000">
                      <a:schemeClr val="tx1">
                        <a:lumMod val="50000"/>
                      </a:schemeClr>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4292151403"/>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4" y="1470577"/>
            <a:ext cx="8082585" cy="663892"/>
          </a:xfrm>
        </p:spPr>
        <p:txBody>
          <a:bodyPr lIns="146304" tIns="91440" rIns="146304" bIns="91440"/>
          <a:lstStyle>
            <a:lvl1pPr marL="0" indent="0">
              <a:lnSpc>
                <a:spcPct val="90000"/>
              </a:lnSpc>
              <a:buFontTx/>
              <a:buNone/>
              <a:defRPr sz="4707">
                <a:solidFill>
                  <a:schemeClr val="tx2"/>
                </a:solidFill>
                <a:latin typeface="+mj-lt"/>
              </a:defRPr>
            </a:lvl1pPr>
            <a:lvl2pPr marL="336150" indent="0">
              <a:buFontTx/>
              <a:buNone/>
              <a:defRPr sz="3529">
                <a:latin typeface="Segoe Pro Light"/>
              </a:defRPr>
            </a:lvl2pPr>
            <a:lvl3pPr marL="560250" indent="0">
              <a:buFontTx/>
              <a:buNone/>
              <a:defRPr sz="3529">
                <a:latin typeface="Segoe Pro Light"/>
              </a:defRPr>
            </a:lvl3pPr>
            <a:lvl4pPr marL="784350" indent="0">
              <a:buFontTx/>
              <a:buNone/>
              <a:defRPr sz="3529">
                <a:latin typeface="Segoe Pro Light"/>
              </a:defRPr>
            </a:lvl4pPr>
            <a:lvl5pPr marL="1008448" indent="0">
              <a:buFontTx/>
              <a:buNone/>
              <a:defRPr sz="3529">
                <a:latin typeface="Segoe Pro Light"/>
              </a:defRPr>
            </a:lvl5pPr>
          </a:lstStyle>
          <a:p>
            <a:pPr lvl="0"/>
            <a:r>
              <a:rPr lang="en-US" smtClean="0"/>
              <a:t>Click to edit Master text styles</a:t>
            </a:r>
          </a:p>
        </p:txBody>
      </p:sp>
      <p:sp>
        <p:nvSpPr>
          <p:cNvPr id="2" name="Footer Placeholder 1"/>
          <p:cNvSpPr>
            <a:spLocks noGrp="1"/>
          </p:cNvSpPr>
          <p:nvPr>
            <p:ph type="ftr" sz="quarter" idx="14"/>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5"/>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10" name="Text Placeholder 4"/>
          <p:cNvSpPr>
            <a:spLocks noGrp="1"/>
          </p:cNvSpPr>
          <p:nvPr>
            <p:ph type="body" sz="quarter" idx="10"/>
          </p:nvPr>
        </p:nvSpPr>
        <p:spPr>
          <a:xfrm>
            <a:off x="269417" y="368327"/>
            <a:ext cx="6274792"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50" indent="0">
              <a:buFontTx/>
              <a:buNone/>
              <a:defRPr sz="2353">
                <a:latin typeface="Segoe Pro Light"/>
              </a:defRPr>
            </a:lvl2pPr>
            <a:lvl3pPr marL="560250" indent="0">
              <a:buFontTx/>
              <a:buNone/>
              <a:defRPr sz="2353">
                <a:latin typeface="Segoe Pro Light"/>
              </a:defRPr>
            </a:lvl3pPr>
            <a:lvl4pPr marL="784350" indent="0">
              <a:buFontTx/>
              <a:buNone/>
              <a:defRPr sz="2353">
                <a:latin typeface="Segoe Pro Light"/>
              </a:defRPr>
            </a:lvl4pPr>
            <a:lvl5pPr marL="1008448"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4062460980"/>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21" y="368327"/>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50" indent="0">
              <a:buFontTx/>
              <a:buNone/>
              <a:defRPr sz="2353">
                <a:latin typeface="Segoe Pro Light"/>
              </a:defRPr>
            </a:lvl2pPr>
            <a:lvl3pPr marL="560250" indent="0">
              <a:buFontTx/>
              <a:buNone/>
              <a:defRPr sz="2353">
                <a:latin typeface="Segoe Pro Light"/>
              </a:defRPr>
            </a:lvl3pPr>
            <a:lvl4pPr marL="784350" indent="0">
              <a:buFontTx/>
              <a:buNone/>
              <a:defRPr sz="2353">
                <a:latin typeface="Segoe Pro Light"/>
              </a:defRPr>
            </a:lvl4pPr>
            <a:lvl5pPr marL="1008448" indent="0">
              <a:buFontTx/>
              <a:buNone/>
              <a:defRPr sz="2353">
                <a:latin typeface="Segoe Pro Light"/>
              </a:defRPr>
            </a:lvl5pPr>
          </a:lstStyle>
          <a:p>
            <a:pPr lvl="0"/>
            <a:r>
              <a:rPr lang="en-US" smtClean="0"/>
              <a:t>Click to edit Master text styles</a:t>
            </a:r>
          </a:p>
        </p:txBody>
      </p:sp>
      <p:sp>
        <p:nvSpPr>
          <p:cNvPr id="27" name="Text Placeholder 26"/>
          <p:cNvSpPr>
            <a:spLocks noGrp="1"/>
          </p:cNvSpPr>
          <p:nvPr>
            <p:ph type="body" sz="quarter" idx="29" hasCustomPrompt="1"/>
          </p:nvPr>
        </p:nvSpPr>
        <p:spPr>
          <a:xfrm>
            <a:off x="807151" y="1070596"/>
            <a:ext cx="268927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28" name="Text Placeholder 26"/>
          <p:cNvSpPr>
            <a:spLocks noGrp="1"/>
          </p:cNvSpPr>
          <p:nvPr>
            <p:ph type="body" sz="quarter" idx="30" hasCustomPrompt="1"/>
          </p:nvPr>
        </p:nvSpPr>
        <p:spPr>
          <a:xfrm>
            <a:off x="3616035"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0" name="Text Placeholder 26"/>
          <p:cNvSpPr>
            <a:spLocks noGrp="1"/>
          </p:cNvSpPr>
          <p:nvPr>
            <p:ph type="body" sz="quarter" idx="32" hasCustomPrompt="1"/>
          </p:nvPr>
        </p:nvSpPr>
        <p:spPr>
          <a:xfrm>
            <a:off x="6424636"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2" name="Text Placeholder 26"/>
          <p:cNvSpPr>
            <a:spLocks noGrp="1"/>
          </p:cNvSpPr>
          <p:nvPr>
            <p:ph type="body" sz="quarter" idx="33" hasCustomPrompt="1"/>
          </p:nvPr>
        </p:nvSpPr>
        <p:spPr>
          <a:xfrm>
            <a:off x="9233239"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7" name="Text Placeholder 26"/>
          <p:cNvSpPr>
            <a:spLocks noGrp="1"/>
          </p:cNvSpPr>
          <p:nvPr>
            <p:ph type="body" sz="quarter" idx="38" hasCustomPrompt="1"/>
          </p:nvPr>
        </p:nvSpPr>
        <p:spPr>
          <a:xfrm>
            <a:off x="807151" y="3877272"/>
            <a:ext cx="2689275" cy="2510689"/>
          </a:xfrm>
        </p:spPr>
        <p:txBody>
          <a:bodyPr lIns="182880" tIns="146304" bIns="146304">
            <a:noAutofit/>
          </a:bodyPr>
          <a:lstStyle>
            <a:lvl1pPr marL="0" indent="0">
              <a:lnSpc>
                <a:spcPct val="90000"/>
              </a:lnSpc>
              <a:spcBef>
                <a:spcPts val="295"/>
              </a:spcBef>
              <a:spcAft>
                <a:spcPts val="588"/>
              </a:spcAft>
              <a:buFontTx/>
              <a:buNone/>
              <a:defRPr sz="1176" b="0">
                <a:solidFill>
                  <a:schemeClr val="tx2"/>
                </a:solidFill>
                <a:latin typeface="+mn-lt"/>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43" name="Text Placeholder 26"/>
          <p:cNvSpPr>
            <a:spLocks noGrp="1"/>
          </p:cNvSpPr>
          <p:nvPr>
            <p:ph type="body" sz="quarter" idx="39" hasCustomPrompt="1"/>
          </p:nvPr>
        </p:nvSpPr>
        <p:spPr>
          <a:xfrm>
            <a:off x="3616117" y="3877274"/>
            <a:ext cx="2688995" cy="2510663"/>
          </a:xfrm>
        </p:spPr>
        <p:txBody>
          <a:bodyPr lIns="182880" tIns="146304" bIns="146304">
            <a:noAutofit/>
          </a:bodyPr>
          <a:lstStyle>
            <a:lvl1pPr marL="0" indent="0">
              <a:lnSpc>
                <a:spcPts val="1412"/>
              </a:lnSpc>
              <a:spcBef>
                <a:spcPts val="295"/>
              </a:spcBef>
              <a:spcAft>
                <a:spcPts val="588"/>
              </a:spcAft>
              <a:buFontTx/>
              <a:buNone/>
              <a:defRPr sz="1176" b="0">
                <a:solidFill>
                  <a:schemeClr val="tx2"/>
                </a:solidFill>
                <a:latin typeface="+mn-lt"/>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45" name="Text Placeholder 26"/>
          <p:cNvSpPr>
            <a:spLocks noGrp="1"/>
          </p:cNvSpPr>
          <p:nvPr>
            <p:ph type="body" sz="quarter" idx="41" hasCustomPrompt="1"/>
          </p:nvPr>
        </p:nvSpPr>
        <p:spPr>
          <a:xfrm>
            <a:off x="9233488" y="3877274"/>
            <a:ext cx="2688995" cy="2510663"/>
          </a:xfrm>
        </p:spPr>
        <p:txBody>
          <a:bodyPr lIns="182880" tIns="146304" bIns="146304">
            <a:noAutofit/>
          </a:bodyPr>
          <a:lstStyle>
            <a:lvl1pPr marL="0" indent="0">
              <a:lnSpc>
                <a:spcPts val="1412"/>
              </a:lnSpc>
              <a:spcBef>
                <a:spcPts val="295"/>
              </a:spcBef>
              <a:spcAft>
                <a:spcPts val="588"/>
              </a:spcAft>
              <a:buFontTx/>
              <a:buNone/>
              <a:defRPr sz="1176" b="0">
                <a:solidFill>
                  <a:schemeClr val="tx2"/>
                </a:solidFill>
                <a:latin typeface="Segoe Pro"/>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1" name="Text Placeholder 26"/>
          <p:cNvSpPr>
            <a:spLocks noGrp="1"/>
          </p:cNvSpPr>
          <p:nvPr>
            <p:ph type="body" sz="quarter" idx="42" hasCustomPrompt="1"/>
          </p:nvPr>
        </p:nvSpPr>
        <p:spPr>
          <a:xfrm>
            <a:off x="6424803" y="3877274"/>
            <a:ext cx="2688995" cy="2510663"/>
          </a:xfrm>
        </p:spPr>
        <p:txBody>
          <a:bodyPr lIns="182880" tIns="146304" bIns="146304">
            <a:noAutofit/>
          </a:bodyPr>
          <a:lstStyle>
            <a:lvl1pPr marL="0" indent="0">
              <a:lnSpc>
                <a:spcPts val="1412"/>
              </a:lnSpc>
              <a:spcBef>
                <a:spcPts val="295"/>
              </a:spcBef>
              <a:spcAft>
                <a:spcPts val="588"/>
              </a:spcAft>
              <a:buFontTx/>
              <a:buNone/>
              <a:defRPr sz="1176" b="0">
                <a:solidFill>
                  <a:schemeClr val="tx2"/>
                </a:solidFill>
                <a:latin typeface="+mn-lt"/>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 name="Footer Placeholder 2"/>
          <p:cNvSpPr>
            <a:spLocks noGrp="1"/>
          </p:cNvSpPr>
          <p:nvPr>
            <p:ph type="ftr" sz="quarter" idx="43"/>
          </p:nvPr>
        </p:nvSpPr>
        <p:spPr>
          <a:xfrm>
            <a:off x="448213" y="6437243"/>
            <a:ext cx="3859607" cy="134483"/>
          </a:xfrm>
          <a:prstGeom prst="rect">
            <a:avLst/>
          </a:prstGeom>
        </p:spPr>
        <p:txBody>
          <a:bodyPr/>
          <a:lstStyle>
            <a:lvl1pPr>
              <a:defRPr>
                <a:solidFill>
                  <a:srgbClr val="505050"/>
                </a:solidFill>
              </a:defRPr>
            </a:lvl1pPr>
          </a:lstStyle>
          <a:p>
            <a:r>
              <a:rPr dirty="0" smtClean="0"/>
              <a:t>Microsoft Confidential</a:t>
            </a:r>
            <a:endParaRPr dirty="0"/>
          </a:p>
        </p:txBody>
      </p:sp>
      <p:sp>
        <p:nvSpPr>
          <p:cNvPr id="4" name="Slide Number Placeholder 3"/>
          <p:cNvSpPr>
            <a:spLocks noGrp="1"/>
          </p:cNvSpPr>
          <p:nvPr>
            <p:ph type="sldNum" sz="quarter" idx="44"/>
          </p:nvPr>
        </p:nvSpPr>
        <p:spPr>
          <a:xfrm>
            <a:off x="11367170" y="6437243"/>
            <a:ext cx="555596" cy="134483"/>
          </a:xfrm>
          <a:prstGeom prst="rect">
            <a:avLst/>
          </a:prstGeom>
        </p:spPr>
        <p:txBody>
          <a:bodyPr/>
          <a:lstStyle>
            <a:lvl1pPr>
              <a:defRPr>
                <a:solidFill>
                  <a:srgbClr val="505050"/>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167465788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4087779980"/>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2" y="2622112"/>
            <a:ext cx="11007660" cy="1703429"/>
          </a:xfrm>
        </p:spPr>
        <p:txBody>
          <a:bodyPr anchor="ctr"/>
          <a:lstStyle>
            <a:lvl1pPr>
              <a:defRPr sz="5883">
                <a:solidFill>
                  <a:schemeClr val="tx2"/>
                </a:solidFill>
              </a:defRPr>
            </a:lvl1pPr>
          </a:lstStyle>
          <a:p>
            <a:r>
              <a:rPr lang="en-US" smtClean="0"/>
              <a:t>Thank you</a:t>
            </a:r>
            <a:endParaRPr lang="en-US"/>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0997" y="482863"/>
            <a:ext cx="1225864" cy="261495"/>
          </a:xfrm>
          <a:prstGeom prst="rect">
            <a:avLst/>
          </a:prstGeom>
        </p:spPr>
      </p:pic>
    </p:spTree>
    <p:extLst>
      <p:ext uri="{BB962C8B-B14F-4D97-AF65-F5344CB8AC3E}">
        <p14:creationId xmlns:p14="http://schemas.microsoft.com/office/powerpoint/2010/main" val="3837296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Section Change 48pt Title">
    <p:bg>
      <p:bgPr>
        <a:solidFill>
          <a:schemeClr val="accent3"/>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6858000"/>
          </a:xfrm>
          <a:prstGeom prst="rect">
            <a:avLst/>
          </a:prstGeom>
        </p:spPr>
        <p:txBody>
          <a:bodyPr/>
          <a:lstStyle>
            <a:lvl1pPr marL="0" indent="0">
              <a:buNone/>
              <a:defRPr>
                <a:solidFill>
                  <a:schemeClr val="bg1"/>
                </a:solidFill>
              </a:defRPr>
            </a:lvl1pPr>
          </a:lstStyle>
          <a:p>
            <a:r>
              <a:rPr lang="en-US" dirty="0" smtClean="0"/>
              <a:t>Click icon to add picture</a:t>
            </a:r>
            <a:endParaRPr lang="en-US" dirty="0"/>
          </a:p>
        </p:txBody>
      </p:sp>
      <p:sp>
        <p:nvSpPr>
          <p:cNvPr id="3" name="Text Placeholder 2"/>
          <p:cNvSpPr>
            <a:spLocks noGrp="1"/>
          </p:cNvSpPr>
          <p:nvPr>
            <p:ph type="body" sz="quarter" idx="11"/>
          </p:nvPr>
        </p:nvSpPr>
        <p:spPr>
          <a:xfrm>
            <a:off x="269241" y="1187620"/>
            <a:ext cx="4482124" cy="4482760"/>
          </a:xfrm>
          <a:prstGeom prst="rect">
            <a:avLst/>
          </a:prstGeom>
          <a:solidFill>
            <a:schemeClr val="accent3">
              <a:alpha val="90588"/>
            </a:schemeClr>
          </a:solidFill>
        </p:spPr>
        <p:txBody>
          <a:bodyPr lIns="146304" tIns="91440" rIns="146304" bIns="91440">
            <a:noAutofit/>
          </a:bodyPr>
          <a:lstStyle>
            <a:lvl1pPr marL="0" indent="0" algn="l">
              <a:buNone/>
              <a:defRPr lang="en-US" sz="4707" kern="1200" spc="0" baseline="0" dirty="0" smtClean="0">
                <a:solidFill>
                  <a:schemeClr val="bg1"/>
                </a:solidFill>
                <a:latin typeface="+mj-lt"/>
                <a:ea typeface="+mn-ea"/>
                <a:cs typeface="+mn-cs"/>
              </a:defRPr>
            </a:lvl1pPr>
            <a:lvl2pPr marL="336150" indent="0" algn="l">
              <a:buNone/>
              <a:defRPr sz="4707"/>
            </a:lvl2pPr>
            <a:lvl3pPr marL="560250" indent="0" algn="l">
              <a:buNone/>
              <a:defRPr sz="4707"/>
            </a:lvl3pPr>
            <a:lvl4pPr marL="784350" indent="0" algn="l">
              <a:buNone/>
              <a:defRPr sz="4707"/>
            </a:lvl4pPr>
            <a:lvl5pPr marL="1008448" indent="0" algn="l">
              <a:buNone/>
              <a:defRPr sz="4707"/>
            </a:lvl5pPr>
          </a:lstStyle>
          <a:p>
            <a:pPr marL="0" marR="0" lvl="0"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448213" y="6437243"/>
            <a:ext cx="3859607" cy="134483"/>
          </a:xfrm>
          <a:prstGeom prst="rect">
            <a:avLst/>
          </a:prstGeom>
        </p:spPr>
        <p:txBody>
          <a:bodyPr vert="horz" lIns="0" tIns="0" rIns="91440" bIns="0" rtlCol="0" anchor="ctr"/>
          <a:lstStyle>
            <a:lvl1pPr marL="0" algn="l" defTabSz="914470" rtl="0" eaLnBrk="1" latinLnBrk="0" hangingPunct="1">
              <a:defRPr lang="en-US" sz="883" kern="1200">
                <a:solidFill>
                  <a:schemeClr val="bg1"/>
                </a:solidFill>
                <a:latin typeface="+mn-lt"/>
                <a:ea typeface="+mn-ea"/>
                <a:cs typeface="+mn-cs"/>
              </a:defRPr>
            </a:lvl1pPr>
          </a:lstStyle>
          <a:p>
            <a:r>
              <a:rPr dirty="0" smtClean="0">
                <a:solidFill>
                  <a:srgbClr val="FFFFFF"/>
                </a:solidFill>
              </a:rPr>
              <a:t>Microsoft Confidential</a:t>
            </a:r>
            <a:endParaRPr dirty="0">
              <a:solidFill>
                <a:srgbClr val="FFFFFF"/>
              </a:solidFill>
            </a:endParaRPr>
          </a:p>
        </p:txBody>
      </p:sp>
      <p:sp>
        <p:nvSpPr>
          <p:cNvPr id="6" name="Slide Number Placeholder 4"/>
          <p:cNvSpPr>
            <a:spLocks noGrp="1"/>
          </p:cNvSpPr>
          <p:nvPr>
            <p:ph type="sldNum" sz="quarter" idx="4"/>
          </p:nvPr>
        </p:nvSpPr>
        <p:spPr>
          <a:xfrm>
            <a:off x="11367170" y="6437243"/>
            <a:ext cx="555596" cy="134483"/>
          </a:xfrm>
          <a:prstGeom prst="rect">
            <a:avLst/>
          </a:prstGeom>
        </p:spPr>
        <p:txBody>
          <a:bodyPr vert="horz" lIns="91440" tIns="0" rIns="0" bIns="0" rtlCol="0" anchor="ctr"/>
          <a:lstStyle>
            <a:lvl1pPr algn="r">
              <a:defRPr lang="en-US" sz="883" b="0" kern="1200" smtClean="0">
                <a:solidFill>
                  <a:schemeClr val="bg1"/>
                </a:solidFill>
                <a:latin typeface="+mn-lt"/>
                <a:ea typeface="+mn-ea"/>
                <a:cs typeface="+mn-cs"/>
              </a:defRPr>
            </a:lvl1pPr>
          </a:lstStyle>
          <a:p>
            <a:fld id="{27258FFF-F925-446B-8502-81C933981705}" type="slidenum">
              <a:rPr>
                <a:solidFill>
                  <a:srgbClr val="FFFFFF"/>
                </a:solidFill>
              </a:rPr>
              <a:pPr/>
              <a:t>‹#›</a:t>
            </a:fld>
            <a:endParaRPr dirty="0">
              <a:solidFill>
                <a:srgbClr val="FFFFFF"/>
              </a:solidFill>
            </a:endParaRPr>
          </a:p>
        </p:txBody>
      </p:sp>
    </p:spTree>
    <p:extLst>
      <p:ext uri="{BB962C8B-B14F-4D97-AF65-F5344CB8AC3E}">
        <p14:creationId xmlns:p14="http://schemas.microsoft.com/office/powerpoint/2010/main" val="331878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9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30"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smtClean="0"/>
              <a:t>Lorem ipsum</a:t>
            </a:r>
            <a:br>
              <a:rPr lang="en-US" smtClean="0"/>
            </a:br>
            <a:r>
              <a:rPr lang="en-US" smtClean="0"/>
              <a:t>dolor amet</a:t>
            </a:r>
            <a:endParaRPr lang="en-US"/>
          </a:p>
        </p:txBody>
      </p:sp>
    </p:spTree>
    <p:extLst>
      <p:ext uri="{BB962C8B-B14F-4D97-AF65-F5344CB8AC3E}">
        <p14:creationId xmlns:p14="http://schemas.microsoft.com/office/powerpoint/2010/main" val="2248089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4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396301"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1"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631208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5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5" y="0"/>
            <a:ext cx="12200651" cy="6858000"/>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02696597"/>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6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84248"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8"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9034546"/>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962185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
        <p:nvSpPr>
          <p:cNvPr id="10" name="Rectangle 9"/>
          <p:cNvSpPr/>
          <p:nvPr userDrawn="1"/>
        </p:nvSpPr>
        <p:spPr bwMode="gray">
          <a:xfrm>
            <a:off x="269305" y="1187621"/>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42" y="1187620"/>
            <a:ext cx="7171399" cy="1793108"/>
          </a:xfrm>
          <a:noFill/>
        </p:spPr>
        <p:txBody>
          <a:bodyPr lIns="143381" tIns="89614" rIns="143381" bIns="89614" anchor="t" anchorCtr="0"/>
          <a:lstStyle>
            <a:lvl1pPr>
              <a:defRPr sz="5900"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5" y="2971385"/>
            <a:ext cx="7171399" cy="1794661"/>
          </a:xfrm>
          <a:noFill/>
        </p:spPr>
        <p:txBody>
          <a:bodyPr lIns="143381" tIns="107536" rIns="143381" bIns="107536">
            <a:noAutofit/>
          </a:bodyPr>
          <a:lstStyle>
            <a:lvl1pPr marL="0" indent="0">
              <a:spcBef>
                <a:spcPts val="0"/>
              </a:spcBef>
              <a:buNone/>
              <a:defRPr sz="3100" spc="0" baseline="0">
                <a:gradFill>
                  <a:gsLst>
                    <a:gs pos="1250">
                      <a:srgbClr val="FFFFFF"/>
                    </a:gs>
                    <a:gs pos="99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8994194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smtClean="0"/>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7806730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600648"/>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600648"/>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4163227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8771"/>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0189641"/>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smtClean="0"/>
              <a:t>Click to edit Master text styles</a:t>
            </a:r>
          </a:p>
        </p:txBody>
      </p:sp>
    </p:spTree>
    <p:extLst>
      <p:ext uri="{BB962C8B-B14F-4D97-AF65-F5344CB8AC3E}">
        <p14:creationId xmlns:p14="http://schemas.microsoft.com/office/powerpoint/2010/main" val="26950366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526135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395100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283747" indent="-283747">
              <a:buFont typeface="Wingdings" pitchFamily="2" charset="2"/>
              <a:buChar char=""/>
              <a:defRPr sz="4000"/>
            </a:lvl1pPr>
            <a:lvl2pPr marL="516767" indent="-233021">
              <a:buFont typeface="Wingdings" pitchFamily="2" charset="2"/>
              <a:buChar char=""/>
              <a:defRPr>
                <a:latin typeface="+mn-lt"/>
              </a:defRPr>
            </a:lvl2pPr>
            <a:lvl3pPr marL="740275" indent="-223510">
              <a:buFont typeface="Wingdings" pitchFamily="2" charset="2"/>
              <a:buChar char=""/>
              <a:tabLst/>
              <a:defRPr>
                <a:latin typeface="+mn-lt"/>
              </a:defRPr>
            </a:lvl3pPr>
            <a:lvl4pPr marL="913058" indent="-172784">
              <a:buFont typeface="Wingdings" pitchFamily="2" charset="2"/>
              <a:buChar char=""/>
              <a:defRPr>
                <a:latin typeface="+mn-lt"/>
              </a:defRPr>
            </a:lvl4pPr>
            <a:lvl5pPr marL="1085843" indent="-172784">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a:gradFill>
                  <a:gsLst>
                    <a:gs pos="100000">
                      <a:srgbClr val="797A7D"/>
                    </a:gs>
                    <a:gs pos="0">
                      <a:srgbClr val="797A7D"/>
                    </a:gs>
                  </a:gsLst>
                  <a:lin ang="5400000" scaled="0"/>
                </a:gradFill>
              </a:rPr>
              <a:pPr defTabSz="913022"/>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4193679082"/>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marL="0" marR="0" lvl="0" indent="0" algn="r" defTabSz="1142867" rtl="0" eaLnBrk="1" fontAlgn="auto" latinLnBrk="0" hangingPunct="1">
              <a:lnSpc>
                <a:spcPct val="90000"/>
              </a:lnSpc>
              <a:spcBef>
                <a:spcPct val="0"/>
              </a:spcBef>
              <a:spcAft>
                <a:spcPts val="0"/>
              </a:spcAft>
              <a:buClrTx/>
              <a:buSzTx/>
              <a:buFontTx/>
              <a:buNone/>
              <a:tabLst/>
              <a:defRPr/>
            </a:pPr>
            <a:r>
              <a:rPr kumimoji="0" lang="en-US" sz="4902" b="0" i="0" u="none" strike="noStrike" kern="1200" cap="none" spc="-123" normalizeH="0" baseline="0" noProof="0" dirty="0">
                <a:ln w="3175">
                  <a:noFill/>
                </a:ln>
                <a:gradFill>
                  <a:gsLst>
                    <a:gs pos="84066">
                      <a:srgbClr val="000000"/>
                    </a:gs>
                    <a:gs pos="57576">
                      <a:srgbClr val="000000"/>
                    </a:gs>
                  </a:gsLst>
                  <a:lin ang="5400000" scaled="0"/>
                </a:gradFill>
                <a:effectLst/>
                <a:uLnTx/>
                <a:uFillTx/>
                <a:latin typeface="Segoe UI Light"/>
                <a:ea typeface="+mn-ea"/>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marL="0" marR="0" lvl="0" indent="0" algn="r" defTabSz="1142867" rtl="0" eaLnBrk="1" fontAlgn="auto" latinLnBrk="0" hangingPunct="1">
              <a:lnSpc>
                <a:spcPct val="90000"/>
              </a:lnSpc>
              <a:spcBef>
                <a:spcPct val="0"/>
              </a:spcBef>
              <a:spcAft>
                <a:spcPts val="0"/>
              </a:spcAft>
              <a:buClrTx/>
              <a:buSzTx/>
              <a:buFontTx/>
              <a:buNone/>
              <a:tabLst/>
              <a:defRPr/>
            </a:pPr>
            <a:r>
              <a:rPr kumimoji="0" lang="en-US" sz="2206"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t>May 4 – 8, 2015</a:t>
            </a:r>
            <a:br>
              <a:rPr kumimoji="0" lang="en-US" sz="2206"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br>
            <a:r>
              <a:rPr kumimoji="0" lang="en-US" sz="2206"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379187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254593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3427498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sp>
        <p:nvSpPr>
          <p:cNvPr id="10" name="Rectangle 9"/>
          <p:cNvSpPr/>
          <p:nvPr userDrawn="1"/>
        </p:nvSpPr>
        <p:spPr bwMode="gray">
          <a:xfrm>
            <a:off x="269305" y="1187621"/>
            <a:ext cx="7171399" cy="3586208"/>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69242" y="1187620"/>
            <a:ext cx="7171399" cy="1793108"/>
          </a:xfrm>
          <a:noFill/>
        </p:spPr>
        <p:txBody>
          <a:bodyPr lIns="143381" tIns="89614" rIns="143381" bIns="89614" anchor="t" anchorCtr="0"/>
          <a:lstStyle>
            <a:lvl1pPr>
              <a:defRPr sz="59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black">
          <a:xfrm>
            <a:off x="269305" y="2971385"/>
            <a:ext cx="7171399" cy="1794661"/>
          </a:xfrm>
          <a:noFill/>
        </p:spPr>
        <p:txBody>
          <a:bodyPr lIns="143381" tIns="107536" rIns="143381" bIns="107536">
            <a:noAutofit/>
          </a:bodyPr>
          <a:lstStyle>
            <a:lvl1pPr marL="0" indent="0">
              <a:spcBef>
                <a:spcPts val="0"/>
              </a:spcBef>
              <a:buNone/>
              <a:defRPr sz="3100"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Tree>
    <p:extLst>
      <p:ext uri="{BB962C8B-B14F-4D97-AF65-F5344CB8AC3E}">
        <p14:creationId xmlns:p14="http://schemas.microsoft.com/office/powerpoint/2010/main" val="305028321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41805028"/>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92706049"/>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10424738"/>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41002921"/>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6334377"/>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0496591"/>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8191716"/>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92609644"/>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391443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23365102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sp>
        <p:nvSpPr>
          <p:cNvPr id="10" name="Rectangle 9"/>
          <p:cNvSpPr/>
          <p:nvPr userDrawn="1"/>
        </p:nvSpPr>
        <p:spPr bwMode="gray">
          <a:xfrm>
            <a:off x="269305" y="1187621"/>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69242" y="1187620"/>
            <a:ext cx="7171399" cy="1793108"/>
          </a:xfrm>
          <a:noFill/>
        </p:spPr>
        <p:txBody>
          <a:bodyPr lIns="143381" tIns="89614" rIns="143381" bIns="89614" anchor="t" anchorCtr="0"/>
          <a:lstStyle>
            <a:lvl1pPr>
              <a:defRPr sz="59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black">
          <a:xfrm>
            <a:off x="269305" y="2971385"/>
            <a:ext cx="7171399" cy="1794661"/>
          </a:xfrm>
          <a:noFill/>
        </p:spPr>
        <p:txBody>
          <a:bodyPr lIns="143381" tIns="107536" rIns="143381" bIns="107536">
            <a:noAutofit/>
          </a:bodyPr>
          <a:lstStyle>
            <a:lvl1pPr marL="0" indent="0">
              <a:spcBef>
                <a:spcPts val="0"/>
              </a:spcBef>
              <a:buNone/>
              <a:defRPr sz="3100"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Tree>
    <p:extLst>
      <p:ext uri="{BB962C8B-B14F-4D97-AF65-F5344CB8AC3E}">
        <p14:creationId xmlns:p14="http://schemas.microsoft.com/office/powerpoint/2010/main" val="2975236488"/>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962103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73558361"/>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0716483"/>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07331145"/>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5285987"/>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898696482"/>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03968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3714915"/>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3559846"/>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876240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sp>
        <p:nvSpPr>
          <p:cNvPr id="10" name="Rectangle 9"/>
          <p:cNvSpPr/>
          <p:nvPr userDrawn="1"/>
        </p:nvSpPr>
        <p:spPr bwMode="gray">
          <a:xfrm>
            <a:off x="269305" y="1187621"/>
            <a:ext cx="7171399" cy="3586208"/>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69242" y="1187620"/>
            <a:ext cx="7171399" cy="1793108"/>
          </a:xfrm>
          <a:noFill/>
        </p:spPr>
        <p:txBody>
          <a:bodyPr lIns="143381" tIns="89614" rIns="143381" bIns="89614" anchor="t" anchorCtr="0"/>
          <a:lstStyle>
            <a:lvl1pPr>
              <a:defRPr sz="59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black">
          <a:xfrm>
            <a:off x="269305" y="2971385"/>
            <a:ext cx="7171399" cy="1794661"/>
          </a:xfrm>
          <a:noFill/>
        </p:spPr>
        <p:txBody>
          <a:bodyPr lIns="143381" tIns="107536" rIns="143381" bIns="107536">
            <a:noAutofit/>
          </a:bodyPr>
          <a:lstStyle>
            <a:lvl1pPr marL="0" indent="0">
              <a:spcBef>
                <a:spcPts val="0"/>
              </a:spcBef>
              <a:buNone/>
              <a:defRPr sz="3100"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Tree>
    <p:extLst>
      <p:ext uri="{BB962C8B-B14F-4D97-AF65-F5344CB8AC3E}">
        <p14:creationId xmlns:p14="http://schemas.microsoft.com/office/powerpoint/2010/main" val="2806056370"/>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220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96500249"/>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r" defTabSz="9138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12389">
                      <a:srgbClr val="FFFFFF"/>
                    </a:gs>
                    <a:gs pos="54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32526968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57755165"/>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42234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2847981"/>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3" y="3878574"/>
            <a:ext cx="8964186" cy="1792326"/>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dirty="0" smtClean="0"/>
              <a:t>Speaker Name</a:t>
            </a:r>
          </a:p>
        </p:txBody>
      </p:sp>
      <p:sp>
        <p:nvSpPr>
          <p:cNvPr id="2" name="Footer Placeholder 1"/>
          <p:cNvSpPr>
            <a:spLocks noGrp="1"/>
          </p:cNvSpPr>
          <p:nvPr>
            <p:ph type="ftr" sz="quarter" idx="13"/>
          </p:nvPr>
        </p:nvSpPr>
        <p:spPr/>
        <p:txBody>
          <a:bodyPr/>
          <a:lstStyle/>
          <a:p>
            <a:r>
              <a:rPr smtClean="0">
                <a:gradFill>
                  <a:gsLst>
                    <a:gs pos="2239">
                      <a:srgbClr val="FFFFFF"/>
                    </a:gs>
                    <a:gs pos="11940">
                      <a:srgbClr val="FFFFFF"/>
                    </a:gs>
                  </a:gsLst>
                  <a:lin ang="5400000" scaled="0"/>
                </a:gradFill>
              </a:rPr>
              <a:t>Microsoft Confidential</a:t>
            </a:r>
            <a:endParaRPr>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5227" y="470410"/>
            <a:ext cx="1606863" cy="352152"/>
          </a:xfrm>
          <a:prstGeom prst="rect">
            <a:avLst/>
          </a:prstGeom>
        </p:spPr>
      </p:pic>
    </p:spTree>
    <p:extLst>
      <p:ext uri="{BB962C8B-B14F-4D97-AF65-F5344CB8AC3E}">
        <p14:creationId xmlns:p14="http://schemas.microsoft.com/office/powerpoint/2010/main" val="13334796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smtClean="0"/>
              <a:t>Click icon to add picture</a:t>
            </a:r>
            <a:endParaRPr lang="en-US"/>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16025470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smtClean="0"/>
              <a:t>Click icon to add picture</a:t>
            </a:r>
            <a:endParaRPr lang="en-US"/>
          </a:p>
        </p:txBody>
      </p:sp>
      <p:sp>
        <p:nvSpPr>
          <p:cNvPr id="2" name="Footer Placeholder 1"/>
          <p:cNvSpPr>
            <a:spLocks noGrp="1"/>
          </p:cNvSpPr>
          <p:nvPr>
            <p:ph type="ftr" sz="quarter" idx="13"/>
          </p:nvPr>
        </p:nvSpPr>
        <p:spPr/>
        <p:txBody>
          <a:bodyPr/>
          <a:lstStyle/>
          <a:p>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1248154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smtClean="0"/>
              <a:t>Click icon to add picture</a:t>
            </a:r>
            <a:endParaRPr lang="en-US"/>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dirty="0" smtClean="0"/>
              <a:t>Presentation title</a:t>
            </a:r>
            <a:endParaRPr lang="en-US" dirty="0"/>
          </a:p>
        </p:txBody>
      </p:sp>
    </p:spTree>
    <p:extLst>
      <p:ext uri="{BB962C8B-B14F-4D97-AF65-F5344CB8AC3E}">
        <p14:creationId xmlns:p14="http://schemas.microsoft.com/office/powerpoint/2010/main" val="3324273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smtClean="0"/>
              <a:t>Click icon to add picture</a:t>
            </a:r>
            <a:endParaRPr lang="en-US"/>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dirty="0" smtClean="0"/>
              <a:t>Pull quote</a:t>
            </a:r>
            <a:endParaRPr lang="en-US" dirty="0"/>
          </a:p>
        </p:txBody>
      </p:sp>
    </p:spTree>
    <p:extLst>
      <p:ext uri="{BB962C8B-B14F-4D97-AF65-F5344CB8AC3E}">
        <p14:creationId xmlns:p14="http://schemas.microsoft.com/office/powerpoint/2010/main" val="1820597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176607328"/>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smtClean="0"/>
              <a:t>Click icon to add picture</a:t>
            </a:r>
            <a:endParaRPr lang="en-US"/>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724106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smtClean="0"/>
              <a:t>Click to edit Master text styles</a:t>
            </a:r>
          </a:p>
        </p:txBody>
      </p:sp>
    </p:spTree>
    <p:extLst>
      <p:ext uri="{BB962C8B-B14F-4D97-AF65-F5344CB8AC3E}">
        <p14:creationId xmlns:p14="http://schemas.microsoft.com/office/powerpoint/2010/main" val="2871133882"/>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9396498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040304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1571565463"/>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20702427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38677073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0522023"/>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smtClean="0"/>
              <a:t>Click icon to add picture</a:t>
            </a:r>
            <a:endParaRPr lang="en-US" dirty="0"/>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smtClean="0"/>
              <a:t>Click to edit Master text styles</a:t>
            </a:r>
          </a:p>
        </p:txBody>
      </p:sp>
    </p:spTree>
    <p:extLst>
      <p:ext uri="{BB962C8B-B14F-4D97-AF65-F5344CB8AC3E}">
        <p14:creationId xmlns:p14="http://schemas.microsoft.com/office/powerpoint/2010/main" val="2959179474"/>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9293878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chemeClr val="tx1">
                        <a:lumMod val="50000"/>
                      </a:schemeClr>
                    </a:gs>
                    <a:gs pos="18000">
                      <a:schemeClr val="tx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30759705"/>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smtClean="0"/>
              <a:t>Click to edit Master text styles</a:t>
            </a:r>
          </a:p>
        </p:txBody>
      </p:sp>
    </p:spTree>
    <p:extLst>
      <p:ext uri="{BB962C8B-B14F-4D97-AF65-F5344CB8AC3E}">
        <p14:creationId xmlns:p14="http://schemas.microsoft.com/office/powerpoint/2010/main" val="2785875000"/>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2467299587"/>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smtClean="0"/>
              <a:t>Click icon to add picture</a:t>
            </a:r>
            <a:endParaRPr lang="en-US" dirty="0"/>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55854443"/>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smtClean="0"/>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849305330"/>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822964115"/>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Tree>
    <p:extLst>
      <p:ext uri="{BB962C8B-B14F-4D97-AF65-F5344CB8AC3E}">
        <p14:creationId xmlns:p14="http://schemas.microsoft.com/office/powerpoint/2010/main" val="3524606329"/>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71465"/>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686706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8454439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894393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948819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chemeClr val="tx1">
                        <a:lumMod val="50000"/>
                      </a:schemeClr>
                    </a:gs>
                    <a:gs pos="18000">
                      <a:schemeClr val="tx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058298097"/>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dirty="0" smtClean="0"/>
              <a:t>Thank you</a:t>
            </a:r>
            <a:endParaRPr lang="en-US" dirty="0"/>
          </a:p>
        </p:txBody>
      </p:sp>
    </p:spTree>
    <p:extLst>
      <p:ext uri="{BB962C8B-B14F-4D97-AF65-F5344CB8AC3E}">
        <p14:creationId xmlns:p14="http://schemas.microsoft.com/office/powerpoint/2010/main" val="4081840100"/>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557"/>
            <a:ext cx="12185847" cy="6855511"/>
          </a:xfrm>
          <a:prstGeom prst="rect">
            <a:avLst/>
          </a:prstGeom>
          <a:noFill/>
          <a:ln>
            <a:noFill/>
          </a:ln>
        </p:spPr>
      </p:pic>
      <p:sp>
        <p:nvSpPr>
          <p:cNvPr id="3" name="Rectangle 2"/>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5" y="6547868"/>
            <a:ext cx="806774" cy="171991"/>
          </a:xfrm>
          <a:prstGeom prst="rect">
            <a:avLst/>
          </a:prstGeom>
        </p:spPr>
      </p:pic>
      <p:sp>
        <p:nvSpPr>
          <p:cNvPr id="9" name="Rectangle 8"/>
          <p:cNvSpPr/>
          <p:nvPr/>
        </p:nvSpPr>
        <p:spPr>
          <a:xfrm>
            <a:off x="291153" y="2979831"/>
            <a:ext cx="4244880" cy="771301"/>
          </a:xfrm>
          <a:prstGeom prst="rect">
            <a:avLst/>
          </a:prstGeom>
        </p:spPr>
        <p:txBody>
          <a:bodyPr wrap="none" anchor="ctr">
            <a:spAutoFit/>
          </a:bodyPr>
          <a:lstStyle/>
          <a:p>
            <a:pPr algn="r" defTabSz="114264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p:nvSpPr>
        <p:spPr>
          <a:xfrm>
            <a:off x="2394100" y="4526821"/>
            <a:ext cx="2141933" cy="703398"/>
          </a:xfrm>
          <a:prstGeom prst="rect">
            <a:avLst/>
          </a:prstGeom>
        </p:spPr>
        <p:txBody>
          <a:bodyPr wrap="none" anchor="ctr">
            <a:spAutoFit/>
          </a:bodyPr>
          <a:lstStyle/>
          <a:p>
            <a:pPr algn="r" defTabSz="114264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3145" y="4008248"/>
            <a:ext cx="2445282" cy="377435"/>
          </a:xfrm>
          <a:prstGeom prst="rect">
            <a:avLst/>
          </a:prstGeom>
        </p:spPr>
      </p:pic>
    </p:spTree>
    <p:extLst>
      <p:ext uri="{BB962C8B-B14F-4D97-AF65-F5344CB8AC3E}">
        <p14:creationId xmlns:p14="http://schemas.microsoft.com/office/powerpoint/2010/main" val="33145992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070"/>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2"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3" y="3878573"/>
            <a:ext cx="7171337" cy="1792326"/>
          </a:xfrm>
          <a:noFill/>
        </p:spPr>
        <p:txBody>
          <a:bodyPr lIns="146304" tIns="109728" rIns="146304" bIns="109728">
            <a:noAutofit/>
          </a:bodyPr>
          <a:lstStyle>
            <a:lvl1pPr marL="0" indent="0">
              <a:spcBef>
                <a:spcPts val="0"/>
              </a:spcBef>
              <a:buNone/>
              <a:defRPr sz="3136"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5" y="6547868"/>
            <a:ext cx="806774" cy="171991"/>
          </a:xfrm>
          <a:prstGeom prst="rect">
            <a:avLst/>
          </a:prstGeom>
        </p:spPr>
      </p:pic>
    </p:spTree>
    <p:extLst>
      <p:ext uri="{BB962C8B-B14F-4D97-AF65-F5344CB8AC3E}">
        <p14:creationId xmlns:p14="http://schemas.microsoft.com/office/powerpoint/2010/main" val="905742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36" indent="0">
              <a:buNone/>
              <a:defRPr/>
            </a:lvl3pPr>
            <a:lvl4pPr marL="448071" indent="0">
              <a:buNone/>
              <a:defRPr/>
            </a:lvl4pPr>
            <a:lvl5pPr marL="67210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4183246"/>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36" indent="0">
              <a:buNone/>
              <a:defRPr/>
            </a:lvl3pPr>
            <a:lvl4pPr marL="448071" indent="0">
              <a:buNone/>
              <a:defRPr/>
            </a:lvl4pPr>
            <a:lvl5pPr marL="67210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66861816"/>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40" y="1189178"/>
            <a:ext cx="11653523" cy="2052030"/>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64704015"/>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40" y="1189178"/>
            <a:ext cx="11653523" cy="2052030"/>
          </a:xfrm>
        </p:spPr>
        <p:txBody>
          <a:bodyPr>
            <a:spAutoFit/>
          </a:bodyPr>
          <a:lstStyle>
            <a:lvl1pPr>
              <a:defRPr sz="3920"/>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82842951"/>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389">
                      <a:schemeClr val="tx2"/>
                    </a:gs>
                    <a:gs pos="31000">
                      <a:schemeClr val="tx2"/>
                    </a:gs>
                  </a:gsLst>
                  <a:lin ang="5400000" scaled="0"/>
                </a:gradFill>
              </a:defRPr>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389">
                      <a:schemeClr val="tx2"/>
                    </a:gs>
                    <a:gs pos="31000">
                      <a:schemeClr val="tx2"/>
                    </a:gs>
                  </a:gsLst>
                  <a:lin ang="5400000" scaled="0"/>
                </a:gradFill>
              </a:defRPr>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27317588"/>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5991747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6"/>
            <a:ext cx="5378548" cy="1943268"/>
          </a:xfrm>
        </p:spPr>
        <p:txBody>
          <a:bodyPr wrap="square">
            <a:spAutoFit/>
          </a:bodyPr>
          <a:lstStyle>
            <a:lvl1pPr marL="281601" indent="-281601">
              <a:spcBef>
                <a:spcPts val="1200"/>
              </a:spcBef>
              <a:buClr>
                <a:schemeClr val="tx2"/>
              </a:buClr>
              <a:buFont typeface="Wingdings" panose="05000000000000000000" pitchFamily="2" charset="2"/>
              <a:buChar char="§"/>
              <a:defRPr sz="3136">
                <a:gradFill>
                  <a:gsLst>
                    <a:gs pos="19469">
                      <a:schemeClr val="tx2"/>
                    </a:gs>
                    <a:gs pos="32000">
                      <a:schemeClr val="tx2"/>
                    </a:gs>
                  </a:gsLst>
                  <a:lin ang="5400000" scaled="0"/>
                </a:gradFill>
              </a:defRPr>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1943268"/>
          </a:xfrm>
        </p:spPr>
        <p:txBody>
          <a:bodyPr wrap="square">
            <a:spAutoFit/>
          </a:bodyPr>
          <a:lstStyle>
            <a:lvl1pPr marL="281601" indent="-281601">
              <a:spcBef>
                <a:spcPts val="1200"/>
              </a:spcBef>
              <a:buClr>
                <a:schemeClr val="tx2"/>
              </a:buClr>
              <a:buFont typeface="Wingdings" panose="05000000000000000000" pitchFamily="2" charset="2"/>
              <a:buChar char="§"/>
              <a:defRPr sz="3136">
                <a:gradFill>
                  <a:gsLst>
                    <a:gs pos="19469">
                      <a:schemeClr val="tx2"/>
                    </a:gs>
                    <a:gs pos="32000">
                      <a:schemeClr val="tx2"/>
                    </a:gs>
                  </a:gsLst>
                  <a:lin ang="5400000" scaled="0"/>
                </a:gradFill>
              </a:defRPr>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237464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chemeClr val="tx1">
                        <a:lumMod val="50000"/>
                      </a:schemeClr>
                    </a:gs>
                    <a:gs pos="18000">
                      <a:schemeClr val="tx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98692214"/>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6"/>
            <a:ext cx="5378548" cy="1943268"/>
          </a:xfrm>
        </p:spPr>
        <p:txBody>
          <a:bodyPr wrap="square">
            <a:spAutoFit/>
          </a:bodyPr>
          <a:lstStyle>
            <a:lvl1pPr marL="281601" indent="-281601">
              <a:spcBef>
                <a:spcPts val="1200"/>
              </a:spcBef>
              <a:buClr>
                <a:schemeClr val="tx1"/>
              </a:buClr>
              <a:buFont typeface="Wingdings" panose="05000000000000000000" pitchFamily="2" charset="2"/>
              <a:buChar char="§"/>
              <a:defRPr sz="3136"/>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1943268"/>
          </a:xfrm>
        </p:spPr>
        <p:txBody>
          <a:bodyPr wrap="square">
            <a:spAutoFit/>
          </a:bodyPr>
          <a:lstStyle>
            <a:lvl1pPr marL="281601" indent="-281601">
              <a:spcBef>
                <a:spcPts val="1200"/>
              </a:spcBef>
              <a:buClr>
                <a:schemeClr val="tx1"/>
              </a:buClr>
              <a:buFont typeface="Wingdings" panose="05000000000000000000" pitchFamily="2" charset="2"/>
              <a:buChar char="§"/>
              <a:defRPr sz="3136"/>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4979883"/>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329137458"/>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070"/>
            <a:ext cx="12185847" cy="6855512"/>
          </a:xfrm>
          <a:prstGeom prst="rect">
            <a:avLst/>
          </a:prstGeom>
        </p:spPr>
      </p:pic>
      <p:sp>
        <p:nvSpPr>
          <p:cNvPr id="2" name="Title 1"/>
          <p:cNvSpPr>
            <a:spLocks noGrp="1"/>
          </p:cNvSpPr>
          <p:nvPr>
            <p:ph type="title" hasCustomPrompt="1"/>
          </p:nvPr>
        </p:nvSpPr>
        <p:spPr>
          <a:xfrm>
            <a:off x="269240" y="2095070"/>
            <a:ext cx="9859116" cy="1158793"/>
          </a:xfrm>
          <a:noFill/>
        </p:spPr>
        <p:txBody>
          <a:bodyPr tIns="91440" bIns="91440" anchor="t" anchorCtr="0">
            <a:spAutoFit/>
          </a:bodyPr>
          <a:lstStyle>
            <a:lvl1pPr>
              <a:defRPr sz="7055"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4785989"/>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5" y="6547868"/>
            <a:ext cx="806774" cy="171991"/>
          </a:xfrm>
          <a:prstGeom prst="rect">
            <a:avLst/>
          </a:prstGeom>
        </p:spPr>
      </p:pic>
    </p:spTree>
    <p:extLst>
      <p:ext uri="{BB962C8B-B14F-4D97-AF65-F5344CB8AC3E}">
        <p14:creationId xmlns:p14="http://schemas.microsoft.com/office/powerpoint/2010/main" val="3093395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070"/>
            <a:ext cx="12185847" cy="6855512"/>
          </a:xfrm>
          <a:prstGeom prst="rect">
            <a:avLst/>
          </a:prstGeom>
        </p:spPr>
      </p:pic>
      <p:sp>
        <p:nvSpPr>
          <p:cNvPr id="2" name="Title 1"/>
          <p:cNvSpPr>
            <a:spLocks noGrp="1"/>
          </p:cNvSpPr>
          <p:nvPr>
            <p:ph type="title" hasCustomPrompt="1"/>
          </p:nvPr>
        </p:nvSpPr>
        <p:spPr>
          <a:xfrm>
            <a:off x="269240" y="2084174"/>
            <a:ext cx="9859116" cy="1158793"/>
          </a:xfrm>
          <a:noFill/>
        </p:spPr>
        <p:txBody>
          <a:bodyPr tIns="91440" bIns="91440" anchor="t" anchorCtr="0">
            <a:spAutoFit/>
          </a:bodyPr>
          <a:lstStyle>
            <a:lvl1pPr>
              <a:defRPr lang="en-US" sz="7055"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5" y="6547868"/>
            <a:ext cx="806774" cy="171991"/>
          </a:xfrm>
          <a:prstGeom prst="rect">
            <a:avLst/>
          </a:prstGeom>
        </p:spPr>
      </p:pic>
    </p:spTree>
    <p:extLst>
      <p:ext uri="{BB962C8B-B14F-4D97-AF65-F5344CB8AC3E}">
        <p14:creationId xmlns:p14="http://schemas.microsoft.com/office/powerpoint/2010/main" val="18815632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070"/>
            <a:ext cx="12185847" cy="6855512"/>
          </a:xfrm>
          <a:prstGeom prst="rect">
            <a:avLst/>
          </a:prstGeom>
        </p:spPr>
      </p:pic>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596954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55485566"/>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61633220"/>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69508164"/>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35734255"/>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46586405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088784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381500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4787054"/>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3663964"/>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7864030"/>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854"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4"/>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1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6421096"/>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6" y="1"/>
            <a:ext cx="12191377" cy="6858623"/>
          </a:xfrm>
          <a:prstGeom prst="rect">
            <a:avLst/>
          </a:prstGeom>
        </p:spPr>
      </p:pic>
      <p:sp>
        <p:nvSpPr>
          <p:cNvPr id="6" name="Rectangle 5"/>
          <p:cNvSpPr/>
          <p:nvPr/>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p:nvSpPr>
        <p:spPr bwMode="white">
          <a:xfrm>
            <a:off x="7440624" y="6171617"/>
            <a:ext cx="4482123"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algn="r" defTabSz="913675"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204" y="5471929"/>
            <a:ext cx="3227129" cy="687975"/>
          </a:xfrm>
          <a:prstGeom prst="rect">
            <a:avLst/>
          </a:prstGeom>
        </p:spPr>
      </p:pic>
    </p:spTree>
    <p:extLst>
      <p:ext uri="{BB962C8B-B14F-4D97-AF65-F5344CB8AC3E}">
        <p14:creationId xmlns:p14="http://schemas.microsoft.com/office/powerpoint/2010/main" val="18541889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12" indent="-28471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89" indent="-275378">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02" indent="-2847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38" indent="-224036">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73" indent="-224036">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20704465"/>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00823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0857975"/>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3" name="Footer Placeholder 2"/>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5" name="Title 1"/>
          <p:cNvSpPr>
            <a:spLocks noGrp="1"/>
          </p:cNvSpPr>
          <p:nvPr>
            <p:ph type="title" hasCustomPrompt="1"/>
          </p:nvPr>
        </p:nvSpPr>
        <p:spPr>
          <a:xfrm>
            <a:off x="519251" y="228601"/>
            <a:ext cx="11151919" cy="757131"/>
          </a:xfrm>
        </p:spPr>
        <p:txBody>
          <a:bodyPr lIns="0" rIns="0"/>
          <a:lstStyle>
            <a:lvl1pPr>
              <a:defRPr sz="4500"/>
            </a:lvl1pPr>
          </a:lstStyle>
          <a:p>
            <a:r>
              <a:rPr lang="en-US" dirty="0" smtClean="0"/>
              <a:t>Click to edit master title style</a:t>
            </a:r>
            <a:endParaRPr lang="en-US" dirty="0"/>
          </a:p>
        </p:txBody>
      </p:sp>
    </p:spTree>
    <p:extLst>
      <p:ext uri="{BB962C8B-B14F-4D97-AF65-F5344CB8AC3E}">
        <p14:creationId xmlns:p14="http://schemas.microsoft.com/office/powerpoint/2010/main" val="311529866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Demo slide 2">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826380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1_Video slide 2">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2782728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8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29"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6"/>
            <a:ext cx="5199270" cy="1686801"/>
          </a:xfrm>
          <a:prstGeom prst="rect">
            <a:avLst/>
          </a:prstGeom>
        </p:spPr>
        <p:txBody>
          <a:bodyPr lIns="146304" tIns="91440" rIns="146304" bIns="91440"/>
          <a:lstStyle>
            <a:lvl1pPr algn="l">
              <a:defRPr sz="5881">
                <a:solidFill>
                  <a:schemeClr val="bg1"/>
                </a:solidFill>
              </a:defRPr>
            </a:lvl1pPr>
          </a:lstStyle>
          <a:p>
            <a:r>
              <a:rPr lang="en-US" smtClean="0"/>
              <a:t>Lorem ipsum</a:t>
            </a:r>
            <a:br>
              <a:rPr lang="en-US" smtClean="0"/>
            </a:br>
            <a:r>
              <a:rPr lang="en-US" smtClean="0"/>
              <a:t>dolor amet</a:t>
            </a:r>
            <a:endParaRPr lang="en-US"/>
          </a:p>
        </p:txBody>
      </p:sp>
    </p:spTree>
    <p:extLst>
      <p:ext uri="{BB962C8B-B14F-4D97-AF65-F5344CB8AC3E}">
        <p14:creationId xmlns:p14="http://schemas.microsoft.com/office/powerpoint/2010/main" val="40980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2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396302"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2"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5254592"/>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3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4" y="0"/>
            <a:ext cx="12200651" cy="6858000"/>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9"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9"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43064931"/>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84249"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9"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37448291"/>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087049"/>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3318797"/>
          </a:xfrm>
        </p:spPr>
        <p:txBody>
          <a:bodyPr lIns="146304" tIns="91440" rIns="146304" bIns="91440"/>
          <a:lstStyle>
            <a:lvl1pPr>
              <a:lnSpc>
                <a:spcPts val="6175"/>
              </a:lnSpc>
              <a:defRPr sz="5686" baseline="0">
                <a:solidFill>
                  <a:schemeClr val="accent2"/>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7" name="Text Placeholder 6"/>
          <p:cNvSpPr>
            <a:spLocks noGrp="1"/>
          </p:cNvSpPr>
          <p:nvPr>
            <p:ph type="body" sz="quarter" idx="12" hasCustomPrompt="1"/>
          </p:nvPr>
        </p:nvSpPr>
        <p:spPr>
          <a:xfrm>
            <a:off x="269239" y="3877277"/>
            <a:ext cx="5378549" cy="1954381"/>
          </a:xfrm>
        </p:spPr>
        <p:txBody>
          <a:bodyPr/>
          <a:lstStyle>
            <a:lvl1pPr marL="0" indent="0">
              <a:lnSpc>
                <a:spcPts val="1765"/>
              </a:lnSpc>
              <a:spcBef>
                <a:spcPts val="1175"/>
              </a:spcBef>
              <a:buNone/>
              <a:defRPr sz="1568" baseline="0"/>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4214038401"/>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3318797"/>
          </a:xfrm>
        </p:spPr>
        <p:txBody>
          <a:bodyPr lIns="146304" tIns="91440" rIns="146304" bIns="91440"/>
          <a:lstStyle>
            <a:lvl1pPr>
              <a:lnSpc>
                <a:spcPts val="6175"/>
              </a:lnSpc>
              <a:defRPr sz="5686"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pPr defTabSz="914225"/>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ext Placeholder 6"/>
          <p:cNvSpPr>
            <a:spLocks noGrp="1"/>
          </p:cNvSpPr>
          <p:nvPr>
            <p:ph type="body" sz="quarter" idx="12" hasCustomPrompt="1"/>
          </p:nvPr>
        </p:nvSpPr>
        <p:spPr>
          <a:xfrm>
            <a:off x="269239" y="3877277"/>
            <a:ext cx="5378549" cy="1954381"/>
          </a:xfrm>
        </p:spPr>
        <p:txBody>
          <a:bodyPr/>
          <a:lstStyle>
            <a:lvl1pPr marL="0" indent="0">
              <a:lnSpc>
                <a:spcPts val="1765"/>
              </a:lnSpc>
              <a:spcBef>
                <a:spcPts val="1175"/>
              </a:spcBef>
              <a:buNone/>
              <a:defRPr sz="1568" baseline="0">
                <a:solidFill>
                  <a:schemeClr val="bg1"/>
                </a:solidFill>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2843411588"/>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3318797"/>
          </a:xfrm>
        </p:spPr>
        <p:txBody>
          <a:bodyPr lIns="146304" tIns="91440" rIns="146304" bIns="91440"/>
          <a:lstStyle>
            <a:lvl1pPr>
              <a:lnSpc>
                <a:spcPts val="6175"/>
              </a:lnSpc>
              <a:defRPr sz="5686"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pPr defTabSz="914225"/>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ext Placeholder 6"/>
          <p:cNvSpPr>
            <a:spLocks noGrp="1"/>
          </p:cNvSpPr>
          <p:nvPr>
            <p:ph type="body" sz="quarter" idx="12" hasCustomPrompt="1"/>
          </p:nvPr>
        </p:nvSpPr>
        <p:spPr>
          <a:xfrm>
            <a:off x="269239" y="3877277"/>
            <a:ext cx="5378549" cy="1954381"/>
          </a:xfrm>
        </p:spPr>
        <p:txBody>
          <a:bodyPr/>
          <a:lstStyle>
            <a:lvl1pPr marL="0" indent="0">
              <a:lnSpc>
                <a:spcPts val="1765"/>
              </a:lnSpc>
              <a:spcBef>
                <a:spcPts val="1175"/>
              </a:spcBef>
              <a:buNone/>
              <a:defRPr sz="1568" baseline="0">
                <a:solidFill>
                  <a:schemeClr val="bg1"/>
                </a:solidFill>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3695658902"/>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1793104"/>
          </a:xfrm>
        </p:spPr>
        <p:txBody>
          <a:bodyPr lIns="146304" tIns="91440" rIns="146304" bIns="91440"/>
          <a:lstStyle>
            <a:lvl1pPr>
              <a:lnSpc>
                <a:spcPts val="6175"/>
              </a:lnSpc>
              <a:defRPr sz="5686" baseline="0">
                <a:solidFill>
                  <a:schemeClr val="accent2"/>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7" name="Text Placeholder 6"/>
          <p:cNvSpPr>
            <a:spLocks noGrp="1"/>
          </p:cNvSpPr>
          <p:nvPr>
            <p:ph type="body" sz="quarter" idx="12" hasCustomPrompt="1"/>
          </p:nvPr>
        </p:nvSpPr>
        <p:spPr>
          <a:xfrm>
            <a:off x="269238" y="2801421"/>
            <a:ext cx="7519275" cy="2896984"/>
          </a:xfrm>
        </p:spPr>
        <p:txBody>
          <a:bodyPr/>
          <a:lstStyle>
            <a:lvl1pPr marL="0" indent="0">
              <a:lnSpc>
                <a:spcPts val="2549"/>
              </a:lnSpc>
              <a:spcBef>
                <a:spcPts val="2941"/>
              </a:spcBef>
              <a:buNone/>
              <a:defRPr sz="2353" baseline="0">
                <a:latin typeface="+mn-lt"/>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141880215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Demo slide 2">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82129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1793104"/>
          </a:xfrm>
        </p:spPr>
        <p:txBody>
          <a:bodyPr lIns="146304" tIns="91440" rIns="146304" bIns="91440"/>
          <a:lstStyle>
            <a:lvl1pPr>
              <a:lnSpc>
                <a:spcPts val="6175"/>
              </a:lnSpc>
              <a:defRPr sz="5686" baseline="0">
                <a:solidFill>
                  <a:schemeClr val="accent6"/>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pPr defTabSz="914225"/>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ext Placeholder 6"/>
          <p:cNvSpPr>
            <a:spLocks noGrp="1"/>
          </p:cNvSpPr>
          <p:nvPr>
            <p:ph type="body" sz="quarter" idx="12" hasCustomPrompt="1"/>
          </p:nvPr>
        </p:nvSpPr>
        <p:spPr>
          <a:xfrm>
            <a:off x="269238" y="2801421"/>
            <a:ext cx="7519275" cy="2896984"/>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3418411673"/>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1793104"/>
          </a:xfrm>
        </p:spPr>
        <p:txBody>
          <a:bodyPr lIns="146304" tIns="91440" rIns="146304" bIns="91440"/>
          <a:lstStyle>
            <a:lvl1pPr>
              <a:lnSpc>
                <a:spcPts val="6175"/>
              </a:lnSpc>
              <a:defRPr sz="5686" baseline="0">
                <a:solidFill>
                  <a:schemeClr val="bg1"/>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pPr defTabSz="914225"/>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ext Placeholder 6"/>
          <p:cNvSpPr>
            <a:spLocks noGrp="1"/>
          </p:cNvSpPr>
          <p:nvPr>
            <p:ph type="body" sz="quarter" idx="12" hasCustomPrompt="1"/>
          </p:nvPr>
        </p:nvSpPr>
        <p:spPr>
          <a:xfrm>
            <a:off x="269238" y="2801421"/>
            <a:ext cx="7519275" cy="2896984"/>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307384004"/>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3"/>
            <a:ext cx="8964247" cy="1075884"/>
          </a:xfrm>
        </p:spPr>
        <p:txBody>
          <a:bodyPr lIns="146304" tIns="91440" rIns="146304" bIns="91440"/>
          <a:lstStyle>
            <a:lvl1pPr>
              <a:lnSpc>
                <a:spcPts val="6175"/>
              </a:lnSpc>
              <a:defRPr sz="5686"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8" name="Text Placeholder 7"/>
          <p:cNvSpPr>
            <a:spLocks noGrp="1"/>
          </p:cNvSpPr>
          <p:nvPr>
            <p:ph type="body" sz="quarter" idx="13" hasCustomPrompt="1"/>
          </p:nvPr>
        </p:nvSpPr>
        <p:spPr>
          <a:xfrm>
            <a:off x="269239" y="2084174"/>
            <a:ext cx="8964248" cy="2577108"/>
          </a:xfrm>
        </p:spPr>
        <p:txBody>
          <a:bodyPr/>
          <a:lstStyle>
            <a:lvl1pPr marL="228748" indent="-228748">
              <a:spcBef>
                <a:spcPts val="1175"/>
              </a:spcBef>
              <a:defRPr sz="2549">
                <a:latin typeface="+mn-lt"/>
              </a:defRPr>
            </a:lvl1pPr>
            <a:lvl2pPr marL="676905" indent="-228748">
              <a:spcBef>
                <a:spcPts val="1175"/>
              </a:spcBef>
              <a:buSzPct val="100000"/>
              <a:buFont typeface="Segoe UI" pitchFamily="34" charset="0"/>
              <a:buChar char="‐"/>
              <a:defRPr/>
            </a:lvl2pPr>
            <a:lvl3pPr marL="1125063" indent="-228748">
              <a:spcBef>
                <a:spcPts val="1175"/>
              </a:spcBef>
              <a:buFont typeface="Wingdings" pitchFamily="2" charset="2"/>
              <a:buChar char="§"/>
              <a:defRPr/>
            </a:lvl3pPr>
            <a:lvl4pPr marL="1568552" indent="-336119">
              <a:spcBef>
                <a:spcPts val="1175"/>
              </a:spcBef>
              <a:buFont typeface="+mj-lt"/>
              <a:buAutoNum type="arabicPeriod"/>
              <a:defRPr/>
            </a:lvl4pPr>
            <a:lvl5pPr marL="1907781" indent="-336119">
              <a:spcBef>
                <a:spcPts val="1175"/>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26173875"/>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8" name="Text Placeholder 4"/>
          <p:cNvSpPr>
            <a:spLocks noGrp="1"/>
          </p:cNvSpPr>
          <p:nvPr>
            <p:ph type="body" sz="quarter" idx="11"/>
          </p:nvPr>
        </p:nvSpPr>
        <p:spPr>
          <a:xfrm>
            <a:off x="269243" y="348574"/>
            <a:ext cx="6274973" cy="669927"/>
          </a:xfrm>
        </p:spPr>
        <p:txBody>
          <a:bodyPr lIns="146304" tIns="109728" rIns="146304" bIns="109728" anchor="t" anchorCtr="0"/>
          <a:lstStyle>
            <a:lvl1pPr marL="0" indent="0">
              <a:lnSpc>
                <a:spcPts val="3528"/>
              </a:lnSpc>
              <a:buFontTx/>
              <a:buNone/>
              <a:defRPr sz="3528">
                <a:solidFill>
                  <a:schemeClr val="tx2"/>
                </a:solidFill>
                <a:latin typeface="+mj-lt"/>
              </a:defRPr>
            </a:lvl1pPr>
            <a:lvl2pPr marL="336085" indent="0">
              <a:buFontTx/>
              <a:buNone/>
              <a:defRPr sz="3528">
                <a:latin typeface="Segoe Pro Light"/>
              </a:defRPr>
            </a:lvl2pPr>
            <a:lvl3pPr marL="560142" indent="0">
              <a:buFontTx/>
              <a:buNone/>
              <a:defRPr sz="3528">
                <a:latin typeface="Segoe Pro Light"/>
              </a:defRPr>
            </a:lvl3pPr>
            <a:lvl4pPr marL="784200" indent="0">
              <a:buFontTx/>
              <a:buNone/>
              <a:defRPr sz="3528">
                <a:latin typeface="Segoe Pro Light"/>
              </a:defRPr>
            </a:lvl4pPr>
            <a:lvl5pPr marL="1008254" indent="0">
              <a:buFontTx/>
              <a:buNone/>
              <a:defRPr sz="3528">
                <a:latin typeface="Segoe Pro Light"/>
              </a:defRPr>
            </a:lvl5pPr>
          </a:lstStyle>
          <a:p>
            <a:pPr lvl="0"/>
            <a:r>
              <a:rPr lang="en-US" smtClean="0"/>
              <a:t>Click to edit Master text styles</a:t>
            </a:r>
          </a:p>
        </p:txBody>
      </p:sp>
      <p:sp>
        <p:nvSpPr>
          <p:cNvPr id="11" name="Text Placeholder 10"/>
          <p:cNvSpPr>
            <a:spLocks noGrp="1"/>
          </p:cNvSpPr>
          <p:nvPr>
            <p:ph type="body" sz="quarter" idx="14"/>
          </p:nvPr>
        </p:nvSpPr>
        <p:spPr>
          <a:xfrm>
            <a:off x="269241" y="2084173"/>
            <a:ext cx="3137515" cy="1277489"/>
          </a:xfrm>
        </p:spPr>
        <p:txBody>
          <a:bodyPr/>
          <a:lstStyle>
            <a:lvl1pPr marL="0" indent="0">
              <a:lnSpc>
                <a:spcPct val="100000"/>
              </a:lnSpc>
              <a:spcBef>
                <a:spcPts val="0"/>
              </a:spcBef>
              <a:spcAft>
                <a:spcPts val="2941"/>
              </a:spcAft>
              <a:buNone/>
              <a:defRPr sz="1765">
                <a:latin typeface="+mn-lt"/>
              </a:defRPr>
            </a:lvl1pPr>
            <a:lvl2pPr marL="3112" indent="0">
              <a:lnSpc>
                <a:spcPts val="1420"/>
              </a:lnSpc>
              <a:spcBef>
                <a:spcPts val="0"/>
              </a:spcBef>
              <a:spcAft>
                <a:spcPts val="1175"/>
              </a:spcAft>
              <a:buNone/>
              <a:defRPr sz="1274" b="1"/>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246265355"/>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724121"/>
          </a:xfrm>
        </p:spPr>
        <p:txBody>
          <a:bodyPr/>
          <a:lstStyle>
            <a:lvl1pPr marL="0" indent="0">
              <a:buNone/>
              <a:defRPr>
                <a:solidFill>
                  <a:srgbClr val="505050"/>
                </a:solidFill>
              </a:defRPr>
            </a:lvl1pPr>
          </a:lstStyle>
          <a:p>
            <a:r>
              <a:rPr lang="en-US" dirty="0" smtClean="0"/>
              <a:t>Click icon to add picture</a:t>
            </a:r>
            <a:endParaRPr lang="en-US" dirty="0"/>
          </a:p>
        </p:txBody>
      </p:sp>
      <p:sp>
        <p:nvSpPr>
          <p:cNvPr id="2" name="Footer Placeholder 1"/>
          <p:cNvSpPr>
            <a:spLocks noGrp="1"/>
          </p:cNvSpPr>
          <p:nvPr>
            <p:ph type="ftr" sz="quarter" idx="12"/>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5" name="Slide Number Placeholder 4"/>
          <p:cNvSpPr>
            <a:spLocks noGrp="1"/>
          </p:cNvSpPr>
          <p:nvPr>
            <p:ph type="sldNum" sz="quarter" idx="13"/>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9" name="Text Placeholder 8"/>
          <p:cNvSpPr>
            <a:spLocks noGrp="1"/>
          </p:cNvSpPr>
          <p:nvPr>
            <p:ph type="body" sz="quarter" idx="14"/>
          </p:nvPr>
        </p:nvSpPr>
        <p:spPr>
          <a:xfrm>
            <a:off x="269240" y="1218283"/>
            <a:ext cx="4930336" cy="1871282"/>
          </a:xfrm>
        </p:spPr>
        <p:txBody>
          <a:bodyPr lIns="146304" tIns="91440" rIns="146304" bIns="91440"/>
          <a:lstStyle>
            <a:lvl1pPr marL="0" indent="0">
              <a:lnSpc>
                <a:spcPts val="2844"/>
              </a:lnSpc>
              <a:spcBef>
                <a:spcPts val="0"/>
              </a:spcBef>
              <a:spcAft>
                <a:spcPts val="2353"/>
              </a:spcAft>
              <a:buNone/>
              <a:defRPr lang="en-US" sz="2353" kern="1200" spc="0" baseline="0">
                <a:solidFill>
                  <a:schemeClr val="bg1"/>
                </a:solidFill>
                <a:latin typeface="+mj-lt"/>
                <a:ea typeface="+mn-ea"/>
                <a:cs typeface="+mn-cs"/>
              </a:defRPr>
            </a:lvl1pPr>
            <a:lvl2pPr marL="336119" indent="0">
              <a:buNone/>
              <a:defRPr/>
            </a:lvl2pPr>
            <a:lvl3pPr marL="560197" indent="0">
              <a:buNone/>
              <a:defRPr/>
            </a:lvl3pPr>
            <a:lvl4pPr marL="784276" indent="0">
              <a:buNone/>
              <a:defRPr/>
            </a:lvl4pPr>
            <a:lvl5pPr marL="1008354" indent="0">
              <a:buNone/>
              <a:defRPr/>
            </a:lvl5pPr>
          </a:lstStyle>
          <a:p>
            <a:pPr marL="0" marR="0" lvl="0"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a:p>
        </p:txBody>
      </p:sp>
    </p:spTree>
    <p:extLst>
      <p:ext uri="{BB962C8B-B14F-4D97-AF65-F5344CB8AC3E}">
        <p14:creationId xmlns:p14="http://schemas.microsoft.com/office/powerpoint/2010/main" val="824469827"/>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9" name="Text Placeholder 4"/>
          <p:cNvSpPr>
            <a:spLocks noGrp="1"/>
          </p:cNvSpPr>
          <p:nvPr>
            <p:ph type="body" sz="quarter" idx="10"/>
          </p:nvPr>
        </p:nvSpPr>
        <p:spPr>
          <a:xfrm>
            <a:off x="269417" y="271583"/>
            <a:ext cx="6274792" cy="641762"/>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85" indent="0">
              <a:buFontTx/>
              <a:buNone/>
              <a:defRPr sz="2353">
                <a:latin typeface="Segoe Pro Light"/>
              </a:defRPr>
            </a:lvl2pPr>
            <a:lvl3pPr marL="560142" indent="0">
              <a:buFontTx/>
              <a:buNone/>
              <a:defRPr sz="2353">
                <a:latin typeface="Segoe Pro Light"/>
              </a:defRPr>
            </a:lvl3pPr>
            <a:lvl4pPr marL="784200" indent="0">
              <a:buFontTx/>
              <a:buNone/>
              <a:defRPr sz="2353">
                <a:latin typeface="Segoe Pro Light"/>
              </a:defRPr>
            </a:lvl4pPr>
            <a:lvl5pPr marL="1008254"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3089824885"/>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5" y="1470578"/>
            <a:ext cx="8082585" cy="833009"/>
          </a:xfrm>
        </p:spPr>
        <p:txBody>
          <a:bodyPr lIns="146304" tIns="91440" rIns="146304" bIns="91440"/>
          <a:lstStyle>
            <a:lvl1pPr marL="0" indent="0">
              <a:lnSpc>
                <a:spcPct val="90000"/>
              </a:lnSpc>
              <a:buFontTx/>
              <a:buNone/>
              <a:defRPr sz="4706">
                <a:solidFill>
                  <a:schemeClr val="tx2"/>
                </a:solidFill>
                <a:latin typeface="+mj-lt"/>
              </a:defRPr>
            </a:lvl1pPr>
            <a:lvl2pPr marL="336085" indent="0">
              <a:buFontTx/>
              <a:buNone/>
              <a:defRPr sz="3528">
                <a:latin typeface="Segoe Pro Light"/>
              </a:defRPr>
            </a:lvl2pPr>
            <a:lvl3pPr marL="560142" indent="0">
              <a:buFontTx/>
              <a:buNone/>
              <a:defRPr sz="3528">
                <a:latin typeface="Segoe Pro Light"/>
              </a:defRPr>
            </a:lvl3pPr>
            <a:lvl4pPr marL="784200" indent="0">
              <a:buFontTx/>
              <a:buNone/>
              <a:defRPr sz="3528">
                <a:latin typeface="Segoe Pro Light"/>
              </a:defRPr>
            </a:lvl4pPr>
            <a:lvl5pPr marL="1008254" indent="0">
              <a:buFontTx/>
              <a:buNone/>
              <a:defRPr sz="3528">
                <a:latin typeface="Segoe Pro Light"/>
              </a:defRPr>
            </a:lvl5pPr>
          </a:lstStyle>
          <a:p>
            <a:pPr lvl="0"/>
            <a:r>
              <a:rPr lang="en-US" smtClean="0"/>
              <a:t>Click to edit Master text styles</a:t>
            </a:r>
          </a:p>
        </p:txBody>
      </p:sp>
      <p:sp>
        <p:nvSpPr>
          <p:cNvPr id="2" name="Footer Placeholder 1"/>
          <p:cNvSpPr>
            <a:spLocks noGrp="1"/>
          </p:cNvSpPr>
          <p:nvPr>
            <p:ph type="ftr" sz="quarter" idx="14"/>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5"/>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10" name="Text Placeholder 4"/>
          <p:cNvSpPr>
            <a:spLocks noGrp="1"/>
          </p:cNvSpPr>
          <p:nvPr>
            <p:ph type="body" sz="quarter" idx="10"/>
          </p:nvPr>
        </p:nvSpPr>
        <p:spPr>
          <a:xfrm>
            <a:off x="269417" y="271583"/>
            <a:ext cx="6274792" cy="641762"/>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85" indent="0">
              <a:buFontTx/>
              <a:buNone/>
              <a:defRPr sz="2353">
                <a:latin typeface="Segoe Pro Light"/>
              </a:defRPr>
            </a:lvl2pPr>
            <a:lvl3pPr marL="560142" indent="0">
              <a:buFontTx/>
              <a:buNone/>
              <a:defRPr sz="2353">
                <a:latin typeface="Segoe Pro Light"/>
              </a:defRPr>
            </a:lvl3pPr>
            <a:lvl4pPr marL="784200" indent="0">
              <a:buFontTx/>
              <a:buNone/>
              <a:defRPr sz="2353">
                <a:latin typeface="Segoe Pro Light"/>
              </a:defRPr>
            </a:lvl4pPr>
            <a:lvl5pPr marL="1008254"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2187788247"/>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22" y="271583"/>
            <a:ext cx="6274791" cy="641762"/>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85" indent="0">
              <a:buFontTx/>
              <a:buNone/>
              <a:defRPr sz="2353">
                <a:latin typeface="Segoe Pro Light"/>
              </a:defRPr>
            </a:lvl2pPr>
            <a:lvl3pPr marL="560142" indent="0">
              <a:buFontTx/>
              <a:buNone/>
              <a:defRPr sz="2353">
                <a:latin typeface="Segoe Pro Light"/>
              </a:defRPr>
            </a:lvl3pPr>
            <a:lvl4pPr marL="784200" indent="0">
              <a:buFontTx/>
              <a:buNone/>
              <a:defRPr sz="2353">
                <a:latin typeface="Segoe Pro Light"/>
              </a:defRPr>
            </a:lvl4pPr>
            <a:lvl5pPr marL="1008254" indent="0">
              <a:buFontTx/>
              <a:buNone/>
              <a:defRPr sz="2353">
                <a:latin typeface="Segoe Pro Light"/>
              </a:defRPr>
            </a:lvl5pPr>
          </a:lstStyle>
          <a:p>
            <a:pPr lvl="0"/>
            <a:r>
              <a:rPr lang="en-US" smtClean="0"/>
              <a:t>Click to edit Master text styles</a:t>
            </a:r>
          </a:p>
        </p:txBody>
      </p:sp>
      <p:sp>
        <p:nvSpPr>
          <p:cNvPr id="27" name="Text Placeholder 26"/>
          <p:cNvSpPr>
            <a:spLocks noGrp="1"/>
          </p:cNvSpPr>
          <p:nvPr>
            <p:ph type="body" sz="quarter" idx="29" hasCustomPrompt="1"/>
          </p:nvPr>
        </p:nvSpPr>
        <p:spPr>
          <a:xfrm>
            <a:off x="807152" y="1070596"/>
            <a:ext cx="2689275" cy="2689656"/>
          </a:xfrm>
        </p:spPr>
        <p:txBody>
          <a:bodyPr lIns="146304" tIns="91440" rIns="146304" bIns="91440">
            <a:noAutofit/>
          </a:bodyPr>
          <a:lstStyle>
            <a:lvl1pPr marL="0" indent="0">
              <a:buFontTx/>
              <a:buNone/>
              <a:defRPr sz="2353">
                <a:solidFill>
                  <a:schemeClr val="tx2"/>
                </a:solidFill>
                <a:latin typeface="+mj-lt"/>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28" name="Text Placeholder 26"/>
          <p:cNvSpPr>
            <a:spLocks noGrp="1"/>
          </p:cNvSpPr>
          <p:nvPr>
            <p:ph type="body" sz="quarter" idx="30" hasCustomPrompt="1"/>
          </p:nvPr>
        </p:nvSpPr>
        <p:spPr>
          <a:xfrm>
            <a:off x="3616036"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0" name="Text Placeholder 26"/>
          <p:cNvSpPr>
            <a:spLocks noGrp="1"/>
          </p:cNvSpPr>
          <p:nvPr>
            <p:ph type="body" sz="quarter" idx="32" hasCustomPrompt="1"/>
          </p:nvPr>
        </p:nvSpPr>
        <p:spPr>
          <a:xfrm>
            <a:off x="6424637"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2" name="Text Placeholder 26"/>
          <p:cNvSpPr>
            <a:spLocks noGrp="1"/>
          </p:cNvSpPr>
          <p:nvPr>
            <p:ph type="body" sz="quarter" idx="33" hasCustomPrompt="1"/>
          </p:nvPr>
        </p:nvSpPr>
        <p:spPr>
          <a:xfrm>
            <a:off x="9233240"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7" name="Text Placeholder 26"/>
          <p:cNvSpPr>
            <a:spLocks noGrp="1"/>
          </p:cNvSpPr>
          <p:nvPr>
            <p:ph type="body" sz="quarter" idx="38" hasCustomPrompt="1"/>
          </p:nvPr>
        </p:nvSpPr>
        <p:spPr>
          <a:xfrm>
            <a:off x="807152" y="3877272"/>
            <a:ext cx="2689275" cy="2510689"/>
          </a:xfrm>
        </p:spPr>
        <p:txBody>
          <a:bodyPr lIns="182880" tIns="146304" bIns="146304">
            <a:noAutofit/>
          </a:bodyPr>
          <a:lstStyle>
            <a:lvl1pPr marL="0" indent="0">
              <a:lnSpc>
                <a:spcPct val="90000"/>
              </a:lnSpc>
              <a:spcBef>
                <a:spcPts val="295"/>
              </a:spcBef>
              <a:spcAft>
                <a:spcPts val="588"/>
              </a:spcAft>
              <a:buFontTx/>
              <a:buNone/>
              <a:defRPr sz="1175" b="0">
                <a:solidFill>
                  <a:schemeClr val="tx2"/>
                </a:solidFill>
                <a:latin typeface="+mn-lt"/>
                <a:cs typeface="Segoe Pro"/>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43" name="Text Placeholder 26"/>
          <p:cNvSpPr>
            <a:spLocks noGrp="1"/>
          </p:cNvSpPr>
          <p:nvPr>
            <p:ph type="body" sz="quarter" idx="39" hasCustomPrompt="1"/>
          </p:nvPr>
        </p:nvSpPr>
        <p:spPr>
          <a:xfrm>
            <a:off x="3616118" y="3877275"/>
            <a:ext cx="2688995" cy="2510663"/>
          </a:xfrm>
        </p:spPr>
        <p:txBody>
          <a:bodyPr lIns="182880" tIns="146304" bIns="146304">
            <a:noAutofit/>
          </a:bodyPr>
          <a:lstStyle>
            <a:lvl1pPr marL="0" indent="0">
              <a:lnSpc>
                <a:spcPts val="1412"/>
              </a:lnSpc>
              <a:spcBef>
                <a:spcPts val="295"/>
              </a:spcBef>
              <a:spcAft>
                <a:spcPts val="588"/>
              </a:spcAft>
              <a:buFontTx/>
              <a:buNone/>
              <a:defRPr sz="1175" b="0">
                <a:solidFill>
                  <a:schemeClr val="tx2"/>
                </a:solidFill>
                <a:latin typeface="+mn-lt"/>
                <a:cs typeface="Segoe Pro"/>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45" name="Text Placeholder 26"/>
          <p:cNvSpPr>
            <a:spLocks noGrp="1"/>
          </p:cNvSpPr>
          <p:nvPr>
            <p:ph type="body" sz="quarter" idx="41" hasCustomPrompt="1"/>
          </p:nvPr>
        </p:nvSpPr>
        <p:spPr>
          <a:xfrm>
            <a:off x="9233489" y="3877275"/>
            <a:ext cx="2688995" cy="2510663"/>
          </a:xfrm>
        </p:spPr>
        <p:txBody>
          <a:bodyPr lIns="182880" tIns="146304" bIns="146304">
            <a:noAutofit/>
          </a:bodyPr>
          <a:lstStyle>
            <a:lvl1pPr marL="0" indent="0">
              <a:lnSpc>
                <a:spcPts val="1412"/>
              </a:lnSpc>
              <a:spcBef>
                <a:spcPts val="295"/>
              </a:spcBef>
              <a:spcAft>
                <a:spcPts val="588"/>
              </a:spcAft>
              <a:buFontTx/>
              <a:buNone/>
              <a:defRPr sz="1175" b="0">
                <a:solidFill>
                  <a:schemeClr val="tx2"/>
                </a:solidFill>
                <a:latin typeface="Segoe Pro"/>
                <a:cs typeface="Segoe Pro"/>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1" name="Text Placeholder 26"/>
          <p:cNvSpPr>
            <a:spLocks noGrp="1"/>
          </p:cNvSpPr>
          <p:nvPr>
            <p:ph type="body" sz="quarter" idx="42" hasCustomPrompt="1"/>
          </p:nvPr>
        </p:nvSpPr>
        <p:spPr>
          <a:xfrm>
            <a:off x="6424804" y="3877275"/>
            <a:ext cx="2688995" cy="2510663"/>
          </a:xfrm>
        </p:spPr>
        <p:txBody>
          <a:bodyPr lIns="182880" tIns="146304" bIns="146304">
            <a:noAutofit/>
          </a:bodyPr>
          <a:lstStyle>
            <a:lvl1pPr marL="0" indent="0">
              <a:lnSpc>
                <a:spcPts val="1412"/>
              </a:lnSpc>
              <a:spcBef>
                <a:spcPts val="295"/>
              </a:spcBef>
              <a:spcAft>
                <a:spcPts val="588"/>
              </a:spcAft>
              <a:buFontTx/>
              <a:buNone/>
              <a:defRPr sz="1175" b="0">
                <a:solidFill>
                  <a:schemeClr val="tx2"/>
                </a:solidFill>
                <a:latin typeface="+mn-lt"/>
                <a:cs typeface="Segoe Pro"/>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 name="Footer Placeholder 2"/>
          <p:cNvSpPr>
            <a:spLocks noGrp="1"/>
          </p:cNvSpPr>
          <p:nvPr>
            <p:ph type="ftr" sz="quarter" idx="43"/>
          </p:nvPr>
        </p:nvSpPr>
        <p:spPr>
          <a:xfrm>
            <a:off x="448213" y="6437243"/>
            <a:ext cx="3859607" cy="134483"/>
          </a:xfrm>
          <a:prstGeom prst="rect">
            <a:avLst/>
          </a:prstGeom>
        </p:spPr>
        <p:txBody>
          <a:bodyPr/>
          <a:lstStyle>
            <a:lvl1pPr>
              <a:defRPr>
                <a:solidFill>
                  <a:srgbClr val="505050"/>
                </a:solidFill>
              </a:defRPr>
            </a:lvl1pPr>
          </a:lstStyle>
          <a:p>
            <a:pPr defTabSz="914225"/>
            <a:r>
              <a:rPr lang="en-US" smtClean="0"/>
              <a:t>Microsoft Confidential</a:t>
            </a:r>
            <a:endParaRPr lang="en-US" dirty="0"/>
          </a:p>
        </p:txBody>
      </p:sp>
      <p:sp>
        <p:nvSpPr>
          <p:cNvPr id="4" name="Slide Number Placeholder 3"/>
          <p:cNvSpPr>
            <a:spLocks noGrp="1"/>
          </p:cNvSpPr>
          <p:nvPr>
            <p:ph type="sldNum" sz="quarter" idx="44"/>
          </p:nvPr>
        </p:nvSpPr>
        <p:spPr>
          <a:xfrm>
            <a:off x="11367170" y="6437243"/>
            <a:ext cx="555596" cy="134483"/>
          </a:xfrm>
          <a:prstGeom prst="rect">
            <a:avLst/>
          </a:prstGeom>
        </p:spPr>
        <p:txBody>
          <a:bodyPr/>
          <a:lstStyle>
            <a:lvl1pPr>
              <a:defRPr>
                <a:solidFill>
                  <a:srgbClr val="505050"/>
                </a:solidFill>
              </a:defRPr>
            </a:lvl1pPr>
          </a:lstStyle>
          <a:p>
            <a:pPr defTabSz="914225"/>
            <a:fld id="{27258FFF-F925-446B-8502-81C933981705}" type="slidenum">
              <a:rPr lang="en-US" smtClean="0"/>
              <a:pPr defTabSz="914225"/>
              <a:t>‹#›</a:t>
            </a:fld>
            <a:endParaRPr lang="en-US" dirty="0"/>
          </a:p>
        </p:txBody>
      </p:sp>
    </p:spTree>
    <p:extLst>
      <p:ext uri="{BB962C8B-B14F-4D97-AF65-F5344CB8AC3E}">
        <p14:creationId xmlns:p14="http://schemas.microsoft.com/office/powerpoint/2010/main" val="1261383981"/>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Tree>
    <p:extLst>
      <p:ext uri="{BB962C8B-B14F-4D97-AF65-F5344CB8AC3E}">
        <p14:creationId xmlns:p14="http://schemas.microsoft.com/office/powerpoint/2010/main" val="4137288752"/>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3" y="2622113"/>
            <a:ext cx="11007660" cy="1703429"/>
          </a:xfrm>
        </p:spPr>
        <p:txBody>
          <a:bodyPr anchor="ctr"/>
          <a:lstStyle>
            <a:lvl1pPr>
              <a:defRPr sz="5882">
                <a:solidFill>
                  <a:schemeClr val="tx2"/>
                </a:solidFill>
              </a:defRPr>
            </a:lvl1pPr>
          </a:lstStyle>
          <a:p>
            <a:r>
              <a:rPr lang="en-US" smtClean="0"/>
              <a:t>Thank you</a:t>
            </a:r>
            <a:endParaRPr lang="en-US"/>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0998" y="482864"/>
            <a:ext cx="1225864" cy="261495"/>
          </a:xfrm>
          <a:prstGeom prst="rect">
            <a:avLst/>
          </a:prstGeom>
        </p:spPr>
      </p:pic>
    </p:spTree>
    <p:extLst>
      <p:ext uri="{BB962C8B-B14F-4D97-AF65-F5344CB8AC3E}">
        <p14:creationId xmlns:p14="http://schemas.microsoft.com/office/powerpoint/2010/main" val="87847499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Demo slide 2">
    <p:bg>
      <p:bgPr>
        <a:solidFill>
          <a:schemeClr val="accent4"/>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829427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Section Change 48pt Title">
    <p:bg>
      <p:bgPr>
        <a:solidFill>
          <a:schemeClr val="accent3"/>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724121"/>
          </a:xfrm>
          <a:prstGeom prst="rect">
            <a:avLst/>
          </a:prstGeom>
        </p:spPr>
        <p:txBody>
          <a:bodyPr/>
          <a:lstStyle>
            <a:lvl1pPr marL="0" indent="0">
              <a:buNone/>
              <a:defRPr>
                <a:solidFill>
                  <a:schemeClr val="bg1"/>
                </a:solidFill>
              </a:defRPr>
            </a:lvl1pPr>
          </a:lstStyle>
          <a:p>
            <a:r>
              <a:rPr lang="en-US" dirty="0" smtClean="0"/>
              <a:t>Click icon to add picture</a:t>
            </a:r>
            <a:endParaRPr lang="en-US" dirty="0"/>
          </a:p>
        </p:txBody>
      </p:sp>
      <p:sp>
        <p:nvSpPr>
          <p:cNvPr id="3" name="Text Placeholder 2"/>
          <p:cNvSpPr>
            <a:spLocks noGrp="1"/>
          </p:cNvSpPr>
          <p:nvPr>
            <p:ph type="body" sz="quarter" idx="11"/>
          </p:nvPr>
        </p:nvSpPr>
        <p:spPr>
          <a:xfrm>
            <a:off x="269241" y="1187620"/>
            <a:ext cx="4482124" cy="4482760"/>
          </a:xfrm>
          <a:prstGeom prst="rect">
            <a:avLst/>
          </a:prstGeom>
          <a:solidFill>
            <a:schemeClr val="accent3">
              <a:alpha val="90588"/>
            </a:schemeClr>
          </a:solidFill>
        </p:spPr>
        <p:txBody>
          <a:bodyPr lIns="146304" tIns="91440" rIns="146304" bIns="91440">
            <a:noAutofit/>
          </a:bodyPr>
          <a:lstStyle>
            <a:lvl1pPr marL="0" indent="0" algn="l">
              <a:buNone/>
              <a:defRPr lang="en-US" sz="4706" kern="1200" spc="0" baseline="0" dirty="0" smtClean="0">
                <a:solidFill>
                  <a:schemeClr val="bg1"/>
                </a:solidFill>
                <a:latin typeface="+mj-lt"/>
                <a:ea typeface="+mn-ea"/>
                <a:cs typeface="+mn-cs"/>
              </a:defRPr>
            </a:lvl1pPr>
            <a:lvl2pPr marL="336085" indent="0" algn="l">
              <a:buNone/>
              <a:defRPr sz="4706"/>
            </a:lvl2pPr>
            <a:lvl3pPr marL="560142" indent="0" algn="l">
              <a:buNone/>
              <a:defRPr sz="4706"/>
            </a:lvl3pPr>
            <a:lvl4pPr marL="784200" indent="0" algn="l">
              <a:buNone/>
              <a:defRPr sz="4706"/>
            </a:lvl4pPr>
            <a:lvl5pPr marL="1008254" indent="0" algn="l">
              <a:buNone/>
              <a:defRPr sz="4706"/>
            </a:lvl5pPr>
          </a:lstStyle>
          <a:p>
            <a:pPr marL="0" marR="0" lvl="0"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448213" y="6437243"/>
            <a:ext cx="3859607" cy="134483"/>
          </a:xfrm>
          <a:prstGeom prst="rect">
            <a:avLst/>
          </a:prstGeom>
        </p:spPr>
        <p:txBody>
          <a:bodyPr vert="horz" lIns="0" tIns="0" rIns="91440" bIns="0" rtlCol="0" anchor="ctr"/>
          <a:lstStyle>
            <a:lvl1pPr marL="0" algn="l" defTabSz="914294" rtl="0" eaLnBrk="1" latinLnBrk="0" hangingPunct="1">
              <a:defRPr lang="en-US" sz="883" kern="1200">
                <a:solidFill>
                  <a:schemeClr val="bg1"/>
                </a:solidFill>
                <a:latin typeface="+mn-lt"/>
                <a:ea typeface="+mn-ea"/>
                <a:cs typeface="+mn-cs"/>
              </a:defRPr>
            </a:lvl1pPr>
          </a:lstStyle>
          <a:p>
            <a:r>
              <a:rPr dirty="0" smtClean="0">
                <a:solidFill>
                  <a:srgbClr val="FFFFFF"/>
                </a:solidFill>
              </a:rPr>
              <a:t>Microsoft Confidential</a:t>
            </a:r>
            <a:endParaRPr dirty="0">
              <a:solidFill>
                <a:srgbClr val="FFFFFF"/>
              </a:solidFill>
            </a:endParaRPr>
          </a:p>
        </p:txBody>
      </p:sp>
      <p:sp>
        <p:nvSpPr>
          <p:cNvPr id="6" name="Slide Number Placeholder 4"/>
          <p:cNvSpPr>
            <a:spLocks noGrp="1"/>
          </p:cNvSpPr>
          <p:nvPr>
            <p:ph type="sldNum" sz="quarter" idx="4"/>
          </p:nvPr>
        </p:nvSpPr>
        <p:spPr>
          <a:xfrm>
            <a:off x="11367170" y="6437243"/>
            <a:ext cx="555596" cy="134483"/>
          </a:xfrm>
          <a:prstGeom prst="rect">
            <a:avLst/>
          </a:prstGeom>
        </p:spPr>
        <p:txBody>
          <a:bodyPr vert="horz" lIns="91440" tIns="0" rIns="0" bIns="0" rtlCol="0" anchor="ctr"/>
          <a:lstStyle>
            <a:lvl1pPr algn="r">
              <a:defRPr lang="en-US" sz="883" b="0" kern="1200" smtClean="0">
                <a:solidFill>
                  <a:schemeClr val="bg1"/>
                </a:solidFill>
                <a:latin typeface="+mn-lt"/>
                <a:ea typeface="+mn-ea"/>
                <a:cs typeface="+mn-cs"/>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Tree>
    <p:extLst>
      <p:ext uri="{BB962C8B-B14F-4D97-AF65-F5344CB8AC3E}">
        <p14:creationId xmlns:p14="http://schemas.microsoft.com/office/powerpoint/2010/main" val="2032803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9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29"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6"/>
            <a:ext cx="5199270" cy="1686801"/>
          </a:xfrm>
          <a:prstGeom prst="rect">
            <a:avLst/>
          </a:prstGeom>
        </p:spPr>
        <p:txBody>
          <a:bodyPr lIns="146304" tIns="91440" rIns="146304" bIns="91440"/>
          <a:lstStyle>
            <a:lvl1pPr algn="l">
              <a:defRPr sz="5881">
                <a:solidFill>
                  <a:schemeClr val="bg1"/>
                </a:solidFill>
              </a:defRPr>
            </a:lvl1pPr>
          </a:lstStyle>
          <a:p>
            <a:r>
              <a:rPr lang="en-US" smtClean="0"/>
              <a:t>Lorem ipsum</a:t>
            </a:r>
            <a:br>
              <a:rPr lang="en-US" smtClean="0"/>
            </a:br>
            <a:r>
              <a:rPr lang="en-US" smtClean="0"/>
              <a:t>dolor amet</a:t>
            </a:r>
            <a:endParaRPr lang="en-US"/>
          </a:p>
        </p:txBody>
      </p:sp>
    </p:spTree>
    <p:extLst>
      <p:ext uri="{BB962C8B-B14F-4D97-AF65-F5344CB8AC3E}">
        <p14:creationId xmlns:p14="http://schemas.microsoft.com/office/powerpoint/2010/main" val="363716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4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396302"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2"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83486896"/>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5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4" y="0"/>
            <a:ext cx="12200651" cy="6858000"/>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9"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9"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11728972"/>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6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84249"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9"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94149493"/>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596091"/>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8"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049" indent="0">
              <a:buFontTx/>
              <a:buNone/>
              <a:defRPr sz="2353">
                <a:latin typeface="Segoe Pro Light"/>
              </a:defRPr>
            </a:lvl2pPr>
            <a:lvl3pPr marL="560080" indent="0">
              <a:buFontTx/>
              <a:buNone/>
              <a:defRPr sz="2353">
                <a:latin typeface="Segoe Pro Light"/>
              </a:defRPr>
            </a:lvl3pPr>
            <a:lvl4pPr marL="784111" indent="0">
              <a:buFontTx/>
              <a:buNone/>
              <a:defRPr sz="2353">
                <a:latin typeface="Segoe Pro Light"/>
              </a:defRPr>
            </a:lvl4pPr>
            <a:lvl5pPr marL="1008142" indent="0">
              <a:buFontTx/>
              <a:buNone/>
              <a:defRPr sz="2353">
                <a:latin typeface="Segoe Pro Light"/>
              </a:defRPr>
            </a:lvl5pPr>
          </a:lstStyle>
          <a:p>
            <a:pPr lvl="0"/>
            <a:r>
              <a:rPr lang="en-US" smtClean="0"/>
              <a:t>Click to edit Master text styles</a:t>
            </a:r>
          </a:p>
        </p:txBody>
      </p:sp>
      <p:sp>
        <p:nvSpPr>
          <p:cNvPr id="9" name="Text Placeholder 26"/>
          <p:cNvSpPr>
            <a:spLocks noGrp="1"/>
          </p:cNvSpPr>
          <p:nvPr>
            <p:ph type="body" sz="quarter" idx="38" hasCustomPrompt="1"/>
          </p:nvPr>
        </p:nvSpPr>
        <p:spPr>
          <a:xfrm>
            <a:off x="272579" y="4056270"/>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1" name="Text Placeholder 26"/>
          <p:cNvSpPr>
            <a:spLocks noGrp="1"/>
          </p:cNvSpPr>
          <p:nvPr>
            <p:ph type="body" sz="quarter" idx="39" hasCustomPrompt="1"/>
          </p:nvPr>
        </p:nvSpPr>
        <p:spPr>
          <a:xfrm>
            <a:off x="3081545" y="4056272"/>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2" name="Text Placeholder 26"/>
          <p:cNvSpPr>
            <a:spLocks noGrp="1"/>
          </p:cNvSpPr>
          <p:nvPr>
            <p:ph type="body" sz="quarter" idx="41" hasCustomPrompt="1"/>
          </p:nvPr>
        </p:nvSpPr>
        <p:spPr>
          <a:xfrm>
            <a:off x="8698916" y="4056272"/>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3" name="Text Placeholder 26"/>
          <p:cNvSpPr>
            <a:spLocks noGrp="1"/>
          </p:cNvSpPr>
          <p:nvPr>
            <p:ph type="body" sz="quarter" idx="42" hasCustomPrompt="1"/>
          </p:nvPr>
        </p:nvSpPr>
        <p:spPr>
          <a:xfrm>
            <a:off x="5890230" y="4056272"/>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26800275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2486326"/>
          </a:xfrm>
        </p:spPr>
        <p:txBody>
          <a:bodyPr wrap="square">
            <a:spAutoFit/>
          </a:bodyPr>
          <a:lstStyle>
            <a:lvl1pPr marL="281623" indent="-281623">
              <a:spcBef>
                <a:spcPts val="1200"/>
              </a:spcBef>
              <a:buClr>
                <a:schemeClr val="tx2"/>
              </a:buClr>
              <a:buFontTx/>
              <a:buBlip>
                <a:blip r:embed="rId2"/>
              </a:buBlip>
              <a:defRPr sz="3528">
                <a:solidFill>
                  <a:schemeClr val="tx1"/>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2486326"/>
          </a:xfrm>
        </p:spPr>
        <p:txBody>
          <a:bodyPr wrap="square">
            <a:spAutoFit/>
          </a:bodyPr>
          <a:lstStyle>
            <a:lvl1pPr marL="281623" indent="-281623">
              <a:spcBef>
                <a:spcPts val="1200"/>
              </a:spcBef>
              <a:buClr>
                <a:schemeClr val="tx2"/>
              </a:buClr>
              <a:buFontTx/>
              <a:buBlip>
                <a:blip r:embed="rId2"/>
              </a:buBlip>
              <a:defRPr sz="3528">
                <a:solidFill>
                  <a:schemeClr val="tx1"/>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56541924"/>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683"/>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0740439"/>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69239" y="1663915"/>
            <a:ext cx="8964248" cy="832882"/>
          </a:xfrm>
        </p:spPr>
        <p:txBody>
          <a:bodyPr/>
          <a:lstStyle>
            <a:lvl1pPr marL="0" indent="0">
              <a:buNone/>
              <a:defRPr sz="4704"/>
            </a:lvl1pPr>
            <a:lvl2pPr>
              <a:defRPr sz="3528"/>
            </a:lvl2pPr>
            <a:lvl3pPr>
              <a:defRPr sz="3528"/>
            </a:lvl3pPr>
            <a:lvl4pPr>
              <a:defRPr sz="3528"/>
            </a:lvl4pPr>
            <a:lvl5pPr>
              <a:defRPr sz="3528"/>
            </a:lvl5pPr>
          </a:lstStyle>
          <a:p>
            <a:pPr lvl="0"/>
            <a:r>
              <a:rPr lang="en-US" dirty="0" smtClean="0"/>
              <a:t>Click to edit Master text styles</a:t>
            </a:r>
          </a:p>
        </p:txBody>
      </p:sp>
    </p:spTree>
    <p:extLst>
      <p:ext uri="{BB962C8B-B14F-4D97-AF65-F5344CB8AC3E}">
        <p14:creationId xmlns:p14="http://schemas.microsoft.com/office/powerpoint/2010/main" val="10868262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950362703"/>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_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66993"/>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66322474"/>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558"/>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
        <p:nvSpPr>
          <p:cNvPr id="9" name="Rectangle 8"/>
          <p:cNvSpPr/>
          <p:nvPr userDrawn="1"/>
        </p:nvSpPr>
        <p:spPr>
          <a:xfrm>
            <a:off x="291153" y="2979832"/>
            <a:ext cx="4244880" cy="771301"/>
          </a:xfrm>
          <a:prstGeom prst="rect">
            <a:avLst/>
          </a:prstGeom>
        </p:spPr>
        <p:txBody>
          <a:bodyPr wrap="none" anchor="ctr">
            <a:spAutoFit/>
          </a:bodyPr>
          <a:lstStyle/>
          <a:p>
            <a:pPr algn="r" defTabSz="1142428">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4100" y="4526822"/>
            <a:ext cx="2141933" cy="703398"/>
          </a:xfrm>
          <a:prstGeom prst="rect">
            <a:avLst/>
          </a:prstGeom>
        </p:spPr>
        <p:txBody>
          <a:bodyPr wrap="none" anchor="ctr">
            <a:spAutoFit/>
          </a:bodyPr>
          <a:lstStyle/>
          <a:p>
            <a:pPr algn="r" defTabSz="1142428">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963145" y="4008249"/>
            <a:ext cx="2445282" cy="377435"/>
          </a:xfrm>
          <a:prstGeom prst="rect">
            <a:avLst/>
          </a:prstGeom>
        </p:spPr>
      </p:pic>
    </p:spTree>
    <p:extLst>
      <p:ext uri="{BB962C8B-B14F-4D97-AF65-F5344CB8AC3E}">
        <p14:creationId xmlns:p14="http://schemas.microsoft.com/office/powerpoint/2010/main" val="16901013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1_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558"/>
            <a:ext cx="12185847" cy="6855511"/>
          </a:xfrm>
          <a:prstGeom prst="rect">
            <a:avLst/>
          </a:prstGeom>
          <a:noFill/>
          <a:ln>
            <a:noFill/>
          </a:ln>
        </p:spPr>
      </p:pic>
      <p:sp>
        <p:nvSpPr>
          <p:cNvPr id="4" name="Rectangle 3"/>
          <p:cNvSpPr/>
          <p:nvPr userDrawn="1"/>
        </p:nvSpPr>
        <p:spPr bwMode="auto">
          <a:xfrm>
            <a:off x="5232400" y="3027917"/>
            <a:ext cx="6959600" cy="3830083"/>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040"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a:xfrm>
            <a:off x="266475" y="2345478"/>
            <a:ext cx="4269559" cy="1364877"/>
          </a:xfrm>
          <a:prstGeom prst="rect">
            <a:avLst/>
          </a:prstGeom>
        </p:spPr>
        <p:txBody>
          <a:bodyPr wrap="square" anchor="ctr">
            <a:spAutoFit/>
          </a:bodyPr>
          <a:lstStyle/>
          <a:p>
            <a:pPr algn="r" defTabSz="1142428">
              <a:lnSpc>
                <a:spcPct val="90000"/>
              </a:lnSpc>
              <a:spcBef>
                <a:spcPct val="0"/>
              </a:spcBef>
            </a:pPr>
            <a:r>
              <a:rPr lang="en-US" sz="4600" spc="-123" dirty="0" smtClean="0">
                <a:ln w="3175">
                  <a:noFill/>
                </a:ln>
                <a:gradFill>
                  <a:gsLst>
                    <a:gs pos="84066">
                      <a:srgbClr val="000000"/>
                    </a:gs>
                    <a:gs pos="57576">
                      <a:srgbClr val="000000"/>
                    </a:gs>
                  </a:gsLst>
                  <a:lin ang="5400000" scaled="0"/>
                </a:gradFill>
                <a:latin typeface="Segoe UI Light"/>
                <a:cs typeface="Segoe UI" pitchFamily="34" charset="0"/>
              </a:rPr>
              <a:t>Bringing Azure to your datacenter</a:t>
            </a:r>
          </a:p>
        </p:txBody>
      </p:sp>
      <p:sp>
        <p:nvSpPr>
          <p:cNvPr id="10" name="Rectangle 9"/>
          <p:cNvSpPr/>
          <p:nvPr userDrawn="1"/>
        </p:nvSpPr>
        <p:spPr>
          <a:xfrm>
            <a:off x="2394100" y="4526822"/>
            <a:ext cx="2141933" cy="703398"/>
          </a:xfrm>
          <a:prstGeom prst="rect">
            <a:avLst/>
          </a:prstGeom>
        </p:spPr>
        <p:txBody>
          <a:bodyPr wrap="none" anchor="ctr">
            <a:spAutoFit/>
          </a:bodyPr>
          <a:lstStyle/>
          <a:p>
            <a:pPr algn="r" defTabSz="1142428">
              <a:lnSpc>
                <a:spcPct val="90000"/>
              </a:lnSpc>
              <a:spcBef>
                <a:spcPct val="0"/>
              </a:spcBef>
            </a:pPr>
            <a:r>
              <a:rPr lang="en-US" sz="2206" dirty="0" smtClean="0">
                <a:ln w="3175">
                  <a:noFill/>
                </a:ln>
                <a:gradFill>
                  <a:gsLst>
                    <a:gs pos="84066">
                      <a:srgbClr val="000000"/>
                    </a:gs>
                    <a:gs pos="57576">
                      <a:srgbClr val="000000"/>
                    </a:gs>
                  </a:gsLst>
                  <a:lin ang="5400000" scaled="0"/>
                </a:gradFill>
                <a:cs typeface="Segoe UI" pitchFamily="34" charset="0"/>
              </a:rPr>
              <a:t>May 4 – 8, 2015</a:t>
            </a:r>
            <a:br>
              <a:rPr lang="en-US" sz="2206" dirty="0" smtClean="0">
                <a:ln w="3175">
                  <a:noFill/>
                </a:ln>
                <a:gradFill>
                  <a:gsLst>
                    <a:gs pos="84066">
                      <a:srgbClr val="000000"/>
                    </a:gs>
                    <a:gs pos="57576">
                      <a:srgbClr val="000000"/>
                    </a:gs>
                  </a:gsLst>
                  <a:lin ang="5400000" scaled="0"/>
                </a:gradFill>
                <a:cs typeface="Segoe UI" pitchFamily="34" charset="0"/>
              </a:rPr>
            </a:br>
            <a:r>
              <a:rPr lang="en-US" sz="2206" dirty="0" smtClean="0">
                <a:ln w="3175">
                  <a:noFill/>
                </a:ln>
                <a:gradFill>
                  <a:gsLst>
                    <a:gs pos="84066">
                      <a:srgbClr val="000000"/>
                    </a:gs>
                    <a:gs pos="57576">
                      <a:srgbClr val="000000"/>
                    </a:gs>
                  </a:gsLst>
                  <a:lin ang="5400000" scaled="0"/>
                </a:gradFill>
                <a:cs typeface="Segoe UI" pitchFamily="34" charset="0"/>
              </a:rPr>
              <a:t>Chicago, IL</a:t>
            </a:r>
            <a:endParaRPr lang="en-US" sz="2206"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963145" y="4008249"/>
            <a:ext cx="2445282" cy="377435"/>
          </a:xfrm>
          <a:prstGeom prst="rect">
            <a:avLst/>
          </a:prstGeom>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Tree>
    <p:extLst>
      <p:ext uri="{BB962C8B-B14F-4D97-AF65-F5344CB8AC3E}">
        <p14:creationId xmlns:p14="http://schemas.microsoft.com/office/powerpoint/2010/main" val="2202554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071"/>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1"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4" y="3878573"/>
            <a:ext cx="7171337" cy="1792326"/>
          </a:xfrm>
          <a:noFill/>
        </p:spPr>
        <p:txBody>
          <a:bodyPr lIns="146304" tIns="109728" rIns="146304" bIns="109728">
            <a:noAutofit/>
          </a:bodyPr>
          <a:lstStyle>
            <a:lvl1pPr marL="0" indent="0">
              <a:spcBef>
                <a:spcPts val="0"/>
              </a:spcBef>
              <a:buNone/>
              <a:defRPr sz="3135"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Tree>
    <p:extLst>
      <p:ext uri="{BB962C8B-B14F-4D97-AF65-F5344CB8AC3E}">
        <p14:creationId xmlns:p14="http://schemas.microsoft.com/office/powerpoint/2010/main" val="2901078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3993" indent="0">
              <a:buNone/>
              <a:defRPr/>
            </a:lvl3pPr>
            <a:lvl4pPr marL="447985" indent="0">
              <a:buNone/>
              <a:defRPr/>
            </a:lvl4pPr>
            <a:lvl5pPr marL="671977"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92351289"/>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3993" indent="0">
              <a:buNone/>
              <a:defRPr/>
            </a:lvl3pPr>
            <a:lvl4pPr marL="447985" indent="0">
              <a:buNone/>
              <a:defRPr/>
            </a:lvl4pPr>
            <a:lvl5pPr marL="671977"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9862861"/>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buClr>
                <a:schemeClr val="tx2"/>
              </a:buClr>
              <a:defRPr sz="3919">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23429968"/>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defRPr sz="391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04175831"/>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389">
                      <a:schemeClr val="tx2"/>
                    </a:gs>
                    <a:gs pos="31000">
                      <a:schemeClr val="tx2"/>
                    </a:gs>
                  </a:gsLst>
                  <a:lin ang="5400000" scaled="0"/>
                </a:gradFill>
              </a:defRPr>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389">
                      <a:schemeClr val="tx2"/>
                    </a:gs>
                    <a:gs pos="31000">
                      <a:schemeClr val="tx2"/>
                    </a:gs>
                  </a:gsLst>
                  <a:lin ang="5400000" scaled="0"/>
                </a:gradFill>
              </a:defRPr>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566902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891198252"/>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37178360"/>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47" indent="-281547">
              <a:spcBef>
                <a:spcPts val="1200"/>
              </a:spcBef>
              <a:buClr>
                <a:schemeClr val="tx2"/>
              </a:buClr>
              <a:buFont typeface="Wingdings" panose="05000000000000000000" pitchFamily="2" charset="2"/>
              <a:buChar char="§"/>
              <a:defRPr sz="3135">
                <a:gradFill>
                  <a:gsLst>
                    <a:gs pos="19469">
                      <a:schemeClr val="tx2"/>
                    </a:gs>
                    <a:gs pos="32000">
                      <a:schemeClr val="tx2"/>
                    </a:gs>
                  </a:gsLst>
                  <a:lin ang="5400000" scaled="0"/>
                </a:gradFill>
              </a:defRPr>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47" indent="-281547">
              <a:spcBef>
                <a:spcPts val="1200"/>
              </a:spcBef>
              <a:buClr>
                <a:schemeClr val="tx2"/>
              </a:buClr>
              <a:buFont typeface="Wingdings" panose="05000000000000000000" pitchFamily="2" charset="2"/>
              <a:buChar char="§"/>
              <a:defRPr sz="3135">
                <a:gradFill>
                  <a:gsLst>
                    <a:gs pos="19469">
                      <a:schemeClr val="tx2"/>
                    </a:gs>
                    <a:gs pos="32000">
                      <a:schemeClr val="tx2"/>
                    </a:gs>
                  </a:gsLst>
                  <a:lin ang="5400000" scaled="0"/>
                </a:gradFill>
              </a:defRPr>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7429472"/>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47" indent="-281547">
              <a:spcBef>
                <a:spcPts val="1200"/>
              </a:spcBef>
              <a:buClr>
                <a:schemeClr val="tx1"/>
              </a:buClr>
              <a:buFont typeface="Wingdings" panose="05000000000000000000" pitchFamily="2" charset="2"/>
              <a:buChar char="§"/>
              <a:defRPr sz="3135"/>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47" indent="-281547">
              <a:spcBef>
                <a:spcPts val="1200"/>
              </a:spcBef>
              <a:buClr>
                <a:schemeClr val="tx1"/>
              </a:buClr>
              <a:buFont typeface="Wingdings" panose="05000000000000000000" pitchFamily="2" charset="2"/>
              <a:buChar char="§"/>
              <a:defRPr sz="3135"/>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10236199"/>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20474162"/>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3993" indent="0">
              <a:buNone/>
              <a:defRPr/>
            </a:lvl3pPr>
            <a:lvl4pPr marL="447985" indent="0">
              <a:buNone/>
              <a:defRPr/>
            </a:lvl4pPr>
            <a:lvl5pPr marL="671977"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52205906"/>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3993" indent="0">
              <a:buNone/>
              <a:defRPr/>
            </a:lvl3pPr>
            <a:lvl4pPr marL="447985" indent="0">
              <a:buNone/>
              <a:defRPr/>
            </a:lvl4pPr>
            <a:lvl5pPr marL="671977"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427431"/>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1_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buClr>
                <a:schemeClr val="tx2"/>
              </a:buClr>
              <a:defRPr sz="3919">
                <a:gradFill>
                  <a:gsLst>
                    <a:gs pos="7080">
                      <a:schemeClr val="tx2"/>
                    </a:gs>
                    <a:gs pos="36283">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sz="4800"/>
            </a:lvl1pPr>
          </a:lstStyle>
          <a:p>
            <a:r>
              <a:rPr lang="en-US" smtClean="0"/>
              <a:t>Click to edit Master title style</a:t>
            </a:r>
            <a:endParaRPr lang="en-US"/>
          </a:p>
        </p:txBody>
      </p:sp>
    </p:spTree>
    <p:extLst>
      <p:ext uri="{BB962C8B-B14F-4D97-AF65-F5344CB8AC3E}">
        <p14:creationId xmlns:p14="http://schemas.microsoft.com/office/powerpoint/2010/main" val="1704187846"/>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defRPr sz="3919"/>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sz="4800"/>
            </a:lvl1pPr>
          </a:lstStyle>
          <a:p>
            <a:r>
              <a:rPr lang="en-US" smtClean="0"/>
              <a:t>Click to edit Master title style</a:t>
            </a:r>
            <a:endParaRPr lang="en-US"/>
          </a:p>
        </p:txBody>
      </p:sp>
    </p:spTree>
    <p:extLst>
      <p:ext uri="{BB962C8B-B14F-4D97-AF65-F5344CB8AC3E}">
        <p14:creationId xmlns:p14="http://schemas.microsoft.com/office/powerpoint/2010/main" val="1192526117"/>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1_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389">
                      <a:schemeClr val="tx2"/>
                    </a:gs>
                    <a:gs pos="31000">
                      <a:schemeClr val="tx2"/>
                    </a:gs>
                  </a:gsLst>
                  <a:lin ang="5400000" scaled="0"/>
                </a:gradFill>
              </a:defRPr>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389">
                      <a:schemeClr val="tx2"/>
                    </a:gs>
                    <a:gs pos="31000">
                      <a:schemeClr val="tx2"/>
                    </a:gs>
                  </a:gsLst>
                  <a:lin ang="5400000" scaled="0"/>
                </a:gradFill>
              </a:defRPr>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55407523"/>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7310043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69016269"/>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1_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47" indent="-281547">
              <a:spcBef>
                <a:spcPts val="1200"/>
              </a:spcBef>
              <a:buClr>
                <a:schemeClr val="tx2"/>
              </a:buClr>
              <a:buFont typeface="Wingdings" panose="05000000000000000000" pitchFamily="2" charset="2"/>
              <a:buChar char="§"/>
              <a:defRPr sz="3135">
                <a:gradFill>
                  <a:gsLst>
                    <a:gs pos="19469">
                      <a:schemeClr val="tx2"/>
                    </a:gs>
                    <a:gs pos="32000">
                      <a:schemeClr val="tx2"/>
                    </a:gs>
                  </a:gsLst>
                  <a:lin ang="5400000" scaled="0"/>
                </a:gradFill>
              </a:defRPr>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47" indent="-281547">
              <a:spcBef>
                <a:spcPts val="1200"/>
              </a:spcBef>
              <a:buClr>
                <a:schemeClr val="tx2"/>
              </a:buClr>
              <a:buFont typeface="Wingdings" panose="05000000000000000000" pitchFamily="2" charset="2"/>
              <a:buChar char="§"/>
              <a:defRPr sz="3135">
                <a:gradFill>
                  <a:gsLst>
                    <a:gs pos="19469">
                      <a:schemeClr val="tx2"/>
                    </a:gs>
                    <a:gs pos="32000">
                      <a:schemeClr val="tx2"/>
                    </a:gs>
                  </a:gsLst>
                  <a:lin ang="5400000" scaled="0"/>
                </a:gradFill>
              </a:defRPr>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67579804"/>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47" indent="-281547">
              <a:spcBef>
                <a:spcPts val="1200"/>
              </a:spcBef>
              <a:buClr>
                <a:schemeClr val="tx1"/>
              </a:buClr>
              <a:buFont typeface="Wingdings" panose="05000000000000000000" pitchFamily="2" charset="2"/>
              <a:buChar char="§"/>
              <a:defRPr sz="3135"/>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47" indent="-281547">
              <a:spcBef>
                <a:spcPts val="1200"/>
              </a:spcBef>
              <a:buClr>
                <a:schemeClr val="tx1"/>
              </a:buClr>
              <a:buFont typeface="Wingdings" panose="05000000000000000000" pitchFamily="2" charset="2"/>
              <a:buChar char="§"/>
              <a:defRPr sz="3135"/>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89857655"/>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smtClean="0"/>
              <a:t>Click to edit Master title style</a:t>
            </a:r>
            <a:endParaRPr lang="en-US" dirty="0"/>
          </a:p>
        </p:txBody>
      </p:sp>
    </p:spTree>
    <p:extLst>
      <p:ext uri="{BB962C8B-B14F-4D97-AF65-F5344CB8AC3E}">
        <p14:creationId xmlns:p14="http://schemas.microsoft.com/office/powerpoint/2010/main" val="348815288"/>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071"/>
            <a:ext cx="12185847" cy="6855512"/>
          </a:xfrm>
          <a:prstGeom prst="rect">
            <a:avLst/>
          </a:prstGeom>
        </p:spPr>
      </p:pic>
      <p:sp>
        <p:nvSpPr>
          <p:cNvPr id="2" name="Title 1"/>
          <p:cNvSpPr>
            <a:spLocks noGrp="1"/>
          </p:cNvSpPr>
          <p:nvPr>
            <p:ph type="title" hasCustomPrompt="1"/>
          </p:nvPr>
        </p:nvSpPr>
        <p:spPr>
          <a:xfrm>
            <a:off x="269240" y="2095071"/>
            <a:ext cx="9859116"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4785989"/>
            <a:ext cx="9860674" cy="724246"/>
          </a:xfrm>
          <a:noFill/>
        </p:spPr>
        <p:txBody>
          <a:bodyPr lIns="182880" tIns="146304" rIns="182880" bIns="146304">
            <a:sp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Tree>
    <p:extLst>
      <p:ext uri="{BB962C8B-B14F-4D97-AF65-F5344CB8AC3E}">
        <p14:creationId xmlns:p14="http://schemas.microsoft.com/office/powerpoint/2010/main" val="35550713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071"/>
            <a:ext cx="12185847" cy="6855512"/>
          </a:xfrm>
          <a:prstGeom prst="rect">
            <a:avLst/>
          </a:prstGeom>
        </p:spPr>
      </p:pic>
      <p:sp>
        <p:nvSpPr>
          <p:cNvPr id="2" name="Title 1"/>
          <p:cNvSpPr>
            <a:spLocks noGrp="1"/>
          </p:cNvSpPr>
          <p:nvPr>
            <p:ph type="title" hasCustomPrompt="1"/>
          </p:nvPr>
        </p:nvSpPr>
        <p:spPr>
          <a:xfrm>
            <a:off x="269240" y="2084175"/>
            <a:ext cx="9859116" cy="1158793"/>
          </a:xfrm>
          <a:noFill/>
        </p:spPr>
        <p:txBody>
          <a:bodyPr tIns="91440" bIns="91440" anchor="t" anchorCtr="0">
            <a:spAutoFit/>
          </a:bodyPr>
          <a:lstStyle>
            <a:lvl1pPr>
              <a:defRPr lang="en-US" sz="7053"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Tree>
    <p:extLst>
      <p:ext uri="{BB962C8B-B14F-4D97-AF65-F5344CB8AC3E}">
        <p14:creationId xmlns:p14="http://schemas.microsoft.com/office/powerpoint/2010/main" val="772316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071"/>
            <a:ext cx="12185847" cy="6855512"/>
          </a:xfrm>
          <a:prstGeom prst="rect">
            <a:avLst/>
          </a:prstGeom>
        </p:spPr>
      </p:pic>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912760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76105496"/>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78804409"/>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30855904"/>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0607456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gs>
                    <a:gs pos="10000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072697559"/>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1217195"/>
            <a:ext cx="5378548"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110494424"/>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43374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1486155"/>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5395218"/>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7952387"/>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679" fontAlgn="base">
              <a:spcBef>
                <a:spcPct val="0"/>
              </a:spcBef>
              <a:spcAft>
                <a:spcPct val="0"/>
              </a:spcAft>
            </a:pPr>
            <a:endParaRPr lang="en-US" sz="220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5"/>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4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1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13362586"/>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7" y="2"/>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679"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5" y="6171618"/>
            <a:ext cx="4482123"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algn="r" defTabSz="913499" eaLnBrk="0" hangingPunct="0"/>
            <a:r>
              <a:rPr lang="en-US" sz="686" dirty="0">
                <a:gradFill>
                  <a:gsLst>
                    <a:gs pos="12389">
                      <a:srgbClr val="FFFFFF"/>
                    </a:gs>
                    <a:gs pos="54000">
                      <a:srgbClr val="FFFFFF"/>
                    </a:gs>
                  </a:gsLst>
                  <a:lin ang="5400000" scaled="0"/>
                </a:gradFill>
                <a:cs typeface="Segoe UI" pitchFamily="34" charset="0"/>
              </a:rPr>
              <a:t>© </a:t>
            </a:r>
            <a:r>
              <a:rPr lang="en-US" sz="686" dirty="0" smtClean="0">
                <a:gradFill>
                  <a:gsLst>
                    <a:gs pos="12389">
                      <a:srgbClr val="FFFFFF"/>
                    </a:gs>
                    <a:gs pos="54000">
                      <a:srgbClr val="FFFFFF"/>
                    </a:gs>
                  </a:gsLst>
                  <a:lin ang="5400000" scaled="0"/>
                </a:gradFill>
                <a:cs typeface="Segoe UI" pitchFamily="34" charset="0"/>
              </a:rPr>
              <a:t>2015 </a:t>
            </a:r>
            <a:r>
              <a:rPr lang="en-US" sz="686"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0205" y="5471930"/>
            <a:ext cx="3227129" cy="687975"/>
          </a:xfrm>
          <a:prstGeom prst="rect">
            <a:avLst/>
          </a:prstGeom>
        </p:spPr>
      </p:pic>
    </p:spTree>
    <p:extLst>
      <p:ext uri="{BB962C8B-B14F-4D97-AF65-F5344CB8AC3E}">
        <p14:creationId xmlns:p14="http://schemas.microsoft.com/office/powerpoint/2010/main" val="3489383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58" indent="-284658">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82" indent="-275325">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40" indent="-28465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33" indent="-223993">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625" indent="-223993">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98053028"/>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680244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12089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7568564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324505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24129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0179325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Video slide 2">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gs>
                    <a:gs pos="100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125677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940068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909592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225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42637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2" y="1189180"/>
            <a:ext cx="11653523" cy="2007683"/>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34" indent="0">
              <a:buNone/>
              <a:defRPr/>
            </a:lvl3pPr>
            <a:lvl4pPr marL="448067" indent="0">
              <a:buNone/>
              <a:defRPr/>
            </a:lvl4pPr>
            <a:lvl5pPr marL="67210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25489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075394"/>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681029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accent4"/>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5703847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420188"/>
          </a:xfrm>
        </p:spPr>
        <p:txBody>
          <a:bodyPr wrap="square">
            <a:spAutoFit/>
          </a:bodyPr>
          <a:lstStyle>
            <a:lvl1pPr marL="0" indent="0">
              <a:spcBef>
                <a:spcPts val="1200"/>
              </a:spcBef>
              <a:buClr>
                <a:schemeClr val="tx1"/>
              </a:buClr>
              <a:buFont typeface="Wingdings" pitchFamily="2" charset="2"/>
              <a:buNone/>
              <a:defRPr sz="3500"/>
            </a:lvl1pPr>
            <a:lvl2pPr marL="0" indent="0">
              <a:buNone/>
              <a:defRPr sz="2000"/>
            </a:lvl2pPr>
            <a:lvl3pPr marL="227144" indent="0">
              <a:buNone/>
              <a:tabLst/>
              <a:defRPr sz="2000"/>
            </a:lvl3pPr>
            <a:lvl4pPr marL="451177" indent="0">
              <a:buNone/>
              <a:defRPr/>
            </a:lvl4pPr>
            <a:lvl5pPr marL="67210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00"/>
            </a:lvl1pPr>
            <a:lvl2pPr marL="0" indent="0">
              <a:buNone/>
              <a:defRPr sz="2000"/>
            </a:lvl2pPr>
            <a:lvl3pPr marL="227144" indent="0">
              <a:buNone/>
              <a:tabLst/>
              <a:defRPr sz="2000"/>
            </a:lvl3pPr>
            <a:lvl4pPr marL="451177" indent="0">
              <a:buNone/>
              <a:defRPr/>
            </a:lvl4pPr>
            <a:lvl5pPr marL="67210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469247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9"/>
            <a:ext cx="5378548" cy="2486578"/>
          </a:xfrm>
        </p:spPr>
        <p:txBody>
          <a:bodyPr wrap="square">
            <a:spAutoFit/>
          </a:bodyPr>
          <a:lstStyle>
            <a:lvl1pPr marL="281599" indent="-281599">
              <a:spcBef>
                <a:spcPts val="1200"/>
              </a:spcBef>
              <a:buClr>
                <a:schemeClr val="tx1"/>
              </a:buClr>
              <a:buFont typeface="Arial" pitchFamily="34" charset="0"/>
              <a:buChar char="•"/>
              <a:defRPr sz="3500"/>
            </a:lvl1pPr>
            <a:lvl2pPr marL="520555" indent="-228536">
              <a:defRPr sz="2400"/>
            </a:lvl2pPr>
            <a:lvl3pPr marL="685609" indent="-165054">
              <a:tabLst/>
              <a:defRPr sz="2000"/>
            </a:lvl3pPr>
            <a:lvl4pPr marL="863359" indent="-177751">
              <a:defRPr/>
            </a:lvl4pPr>
            <a:lvl5pPr marL="1028413" indent="-16505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9"/>
            <a:ext cx="5378548" cy="2486578"/>
          </a:xfrm>
        </p:spPr>
        <p:txBody>
          <a:bodyPr wrap="square">
            <a:spAutoFit/>
          </a:bodyPr>
          <a:lstStyle>
            <a:lvl1pPr marL="281599" indent="-281599">
              <a:spcBef>
                <a:spcPts val="1200"/>
              </a:spcBef>
              <a:buClr>
                <a:schemeClr val="tx1"/>
              </a:buClr>
              <a:buFont typeface="Arial" pitchFamily="34" charset="0"/>
              <a:buChar char="•"/>
              <a:defRPr sz="3500"/>
            </a:lvl1pPr>
            <a:lvl2pPr marL="520555" indent="-228536">
              <a:defRPr sz="2400"/>
            </a:lvl2pPr>
            <a:lvl3pPr marL="685609" indent="-165054">
              <a:tabLst/>
              <a:defRPr sz="2000"/>
            </a:lvl3pPr>
            <a:lvl4pPr marL="863359" indent="-177751">
              <a:defRPr/>
            </a:lvl4pPr>
            <a:lvl5pPr marL="1028413" indent="-16505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7880954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8430695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4165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4857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7444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241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901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844"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78444"/>
          </a:xfrm>
        </p:spPr>
        <p:txBody>
          <a:bodyPr/>
          <a:lstStyle>
            <a:lvl1pPr marL="0" indent="0">
              <a:buNone/>
              <a:defRPr sz="3200">
                <a:gradFill>
                  <a:gsLst>
                    <a:gs pos="1250">
                      <a:srgbClr val="000000"/>
                    </a:gs>
                    <a:gs pos="100000">
                      <a:srgbClr val="000000"/>
                    </a:gs>
                  </a:gsLst>
                  <a:lin ang="5400000" scaled="0"/>
                </a:gradFill>
                <a:latin typeface="Segoe UI" pitchFamily="34" charset="0"/>
                <a:cs typeface="Segoe UI" pitchFamily="34" charset="0"/>
              </a:defRPr>
            </a:lvl1pPr>
            <a:lvl2pPr marL="339631"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28"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91"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001"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7922345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2" y="1189178"/>
            <a:ext cx="11653523" cy="2396047"/>
          </a:xfrm>
          <a:prstGeom prst="rect">
            <a:avLst/>
          </a:prstGeom>
        </p:spPr>
        <p:txBody>
          <a:bodyPr/>
          <a:lstStyle>
            <a:lvl1pPr marL="284710" indent="-284710">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85" indent="-275376">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93" indent="-284710">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28" indent="-22403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61" indent="-22403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2351" tIns="76177" rIns="152351" bIns="7617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553941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350407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Title Slide_Option 2">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222323" y="825500"/>
            <a:ext cx="6170384" cy="5191124"/>
          </a:xfrm>
          <a:prstGeom prst="rect">
            <a:avLst/>
          </a:prstGeom>
        </p:spPr>
      </p:pic>
      <p:sp>
        <p:nvSpPr>
          <p:cNvPr id="4" name="Rectangle 1"/>
          <p:cNvSpPr/>
          <p:nvPr userDrawn="1"/>
        </p:nvSpPr>
        <p:spPr bwMode="auto">
          <a:xfrm>
            <a:off x="-122" y="0"/>
            <a:ext cx="12192127" cy="6858000"/>
          </a:xfrm>
          <a:custGeom>
            <a:avLst/>
            <a:gdLst/>
            <a:ahLst/>
            <a:cxnLst/>
            <a:rect l="l" t="t" r="r" b="b"/>
            <a:pathLst>
              <a:path w="12188952" h="6858000">
                <a:moveTo>
                  <a:pt x="514344" y="919950"/>
                </a:moveTo>
                <a:cubicBezTo>
                  <a:pt x="508127" y="2575229"/>
                  <a:pt x="516335" y="4288195"/>
                  <a:pt x="510118" y="5943474"/>
                </a:cubicBezTo>
                <a:lnTo>
                  <a:pt x="5537327" y="5218261"/>
                </a:lnTo>
                <a:cubicBezTo>
                  <a:pt x="5531110" y="4020361"/>
                  <a:pt x="5530863" y="2808040"/>
                  <a:pt x="5524646" y="1610140"/>
                </a:cubicBezTo>
                <a:close/>
                <a:moveTo>
                  <a:pt x="0" y="0"/>
                </a:moveTo>
                <a:lnTo>
                  <a:pt x="12188952" y="0"/>
                </a:lnTo>
                <a:lnTo>
                  <a:pt x="12188952" y="6858000"/>
                </a:lnTo>
                <a:lnTo>
                  <a:pt x="0" y="6858000"/>
                </a:lnTo>
                <a:close/>
              </a:path>
            </a:pathLst>
          </a:cu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87" tIns="45696" rIns="91387" bIns="45696" numCol="1" rtlCol="0" anchor="ctr" anchorCtr="0" compatLnSpc="1">
            <a:prstTxWarp prst="textNoShape">
              <a:avLst/>
            </a:prstTxWarp>
          </a:bodyPr>
          <a:lstStyle/>
          <a:p>
            <a:pPr algn="ctr" defTabSz="913637" fontAlgn="base">
              <a:lnSpc>
                <a:spcPct val="90000"/>
              </a:lnSpc>
              <a:spcBef>
                <a:spcPct val="0"/>
              </a:spcBef>
              <a:spcAft>
                <a:spcPct val="0"/>
              </a:spcAft>
            </a:pPr>
            <a:endParaRPr lang="en-US" sz="2000" spc="-50" dirty="0" smtClean="0">
              <a:gradFill>
                <a:gsLst>
                  <a:gs pos="0">
                    <a:srgbClr val="EFEFEF"/>
                  </a:gs>
                  <a:gs pos="100000">
                    <a:srgbClr val="EFEFEF"/>
                  </a:gs>
                </a:gsLst>
                <a:lin ang="5400000" scaled="0"/>
              </a:gradFill>
            </a:endParaRPr>
          </a:p>
        </p:txBody>
      </p:sp>
      <p:sp>
        <p:nvSpPr>
          <p:cNvPr id="2" name="Title 1"/>
          <p:cNvSpPr>
            <a:spLocks noGrp="1"/>
          </p:cNvSpPr>
          <p:nvPr>
            <p:ph type="title" hasCustomPrompt="1"/>
          </p:nvPr>
        </p:nvSpPr>
        <p:spPr>
          <a:xfrm>
            <a:off x="6092827" y="2109546"/>
            <a:ext cx="5583104" cy="1994392"/>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6092827" y="4419600"/>
            <a:ext cx="5583104" cy="498598"/>
          </a:xfrm>
        </p:spPr>
        <p:txBody>
          <a:bodyPr>
            <a:noAutofit/>
          </a:bodyPr>
          <a:lstStyle>
            <a:lvl1pPr marL="0" indent="0">
              <a:spcBef>
                <a:spcPts val="0"/>
              </a:spcBef>
              <a:buNone/>
              <a:defRPr sz="2800" spc="-70" baseline="0">
                <a:gradFill>
                  <a:gsLst>
                    <a:gs pos="125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07600713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Section Title">
    <p:bg>
      <p:bgPr>
        <a:solidFill>
          <a:srgbClr val="FFFFFF"/>
        </a:solidFill>
        <a:effectLst/>
      </p:bgPr>
    </p:bg>
    <p:spTree>
      <p:nvGrpSpPr>
        <p:cNvPr id="1" name=""/>
        <p:cNvGrpSpPr/>
        <p:nvPr/>
      </p:nvGrpSpPr>
      <p:grpSpPr>
        <a:xfrm>
          <a:off x="0" y="0"/>
          <a:ext cx="0" cy="0"/>
          <a:chOff x="0" y="0"/>
          <a:chExt cx="0" cy="0"/>
        </a:xfrm>
      </p:grpSpPr>
      <p:pic>
        <p:nvPicPr>
          <p:cNvPr id="2" name="Picture 1" descr="iStock_000012586763Large.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0"/>
            <a:ext cx="12192000" cy="6858000"/>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79045" y="6028964"/>
            <a:ext cx="1812954" cy="666978"/>
          </a:xfrm>
          <a:prstGeom prst="rect">
            <a:avLst/>
          </a:prstGeom>
        </p:spPr>
      </p:pic>
    </p:spTree>
    <p:extLst>
      <p:ext uri="{BB962C8B-B14F-4D97-AF65-F5344CB8AC3E}">
        <p14:creationId xmlns:p14="http://schemas.microsoft.com/office/powerpoint/2010/main" val="429012779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3" y="3878574"/>
            <a:ext cx="8964186" cy="1792326"/>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dirty="0" smtClean="0"/>
              <a:t>Speaker Name</a:t>
            </a:r>
          </a:p>
        </p:txBody>
      </p:sp>
      <p:sp>
        <p:nvSpPr>
          <p:cNvPr id="2" name="Footer Placeholder 1"/>
          <p:cNvSpPr>
            <a:spLocks noGrp="1"/>
          </p:cNvSpPr>
          <p:nvPr>
            <p:ph type="ftr" sz="quarter" idx="13"/>
          </p:nvPr>
        </p:nvSpPr>
        <p:spPr/>
        <p:txBody>
          <a:bodyPr/>
          <a:lstStyle/>
          <a:p>
            <a:r>
              <a:rPr dirty="0" smtClean="0">
                <a:gradFill>
                  <a:gsLst>
                    <a:gs pos="2239">
                      <a:srgbClr val="FFFFFF"/>
                    </a:gs>
                    <a:gs pos="11940">
                      <a:srgbClr val="FFFFFF"/>
                    </a:gs>
                  </a:gsLst>
                  <a:lin ang="5400000" scaled="0"/>
                </a:gradFill>
              </a:rPr>
              <a:t>Microsoft Confidential</a:t>
            </a:r>
            <a:endParaRPr dirty="0">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7" y="470410"/>
            <a:ext cx="1606863" cy="352152"/>
          </a:xfrm>
          <a:prstGeom prst="rect">
            <a:avLst/>
          </a:prstGeom>
        </p:spPr>
      </p:pic>
    </p:spTree>
    <p:extLst>
      <p:ext uri="{BB962C8B-B14F-4D97-AF65-F5344CB8AC3E}">
        <p14:creationId xmlns:p14="http://schemas.microsoft.com/office/powerpoint/2010/main" val="4043488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dirty="0" smtClean="0"/>
              <a:t>Click icon to add picture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3374931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2" name="Footer Placeholder 1"/>
          <p:cNvSpPr>
            <a:spLocks noGrp="1"/>
          </p:cNvSpPr>
          <p:nvPr>
            <p:ph type="ftr" sz="quarter" idx="13"/>
          </p:nvPr>
        </p:nvSpPr>
        <p:spPr/>
        <p:txBody>
          <a:bodyPr/>
          <a:lstStyle/>
          <a:p>
            <a:r>
              <a:rPr dirty="0" smtClean="0">
                <a:gradFill>
                  <a:gsLst>
                    <a:gs pos="2239">
                      <a:srgbClr val="505050"/>
                    </a:gs>
                    <a:gs pos="11940">
                      <a:srgbClr val="505050"/>
                    </a:gs>
                  </a:gsLst>
                  <a:lin ang="5400000" scaled="0"/>
                </a:gradFill>
              </a:rPr>
              <a:t>Microsoft Confidential</a:t>
            </a:r>
            <a:endParaRPr dirty="0">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653692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dirty="0" smtClean="0"/>
              <a:t>Presentation title</a:t>
            </a:r>
            <a:endParaRPr lang="en-US" dirty="0"/>
          </a:p>
        </p:txBody>
      </p:sp>
    </p:spTree>
    <p:extLst>
      <p:ext uri="{BB962C8B-B14F-4D97-AF65-F5344CB8AC3E}">
        <p14:creationId xmlns:p14="http://schemas.microsoft.com/office/powerpoint/2010/main" val="1217795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dirty="0" smtClean="0"/>
              <a:t>Pull quote</a:t>
            </a:r>
            <a:endParaRPr lang="en-US" dirty="0"/>
          </a:p>
        </p:txBody>
      </p:sp>
    </p:spTree>
    <p:extLst>
      <p:ext uri="{BB962C8B-B14F-4D97-AF65-F5344CB8AC3E}">
        <p14:creationId xmlns:p14="http://schemas.microsoft.com/office/powerpoint/2010/main" val="2773788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4112758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smtClean="0"/>
              <a:t>Click to edit Master text styles</a:t>
            </a:r>
          </a:p>
        </p:txBody>
      </p:sp>
    </p:spTree>
    <p:extLst>
      <p:ext uri="{BB962C8B-B14F-4D97-AF65-F5344CB8AC3E}">
        <p14:creationId xmlns:p14="http://schemas.microsoft.com/office/powerpoint/2010/main" val="225922945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777188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
        <p:nvSpPr>
          <p:cNvPr id="12" name="Rectangle 11"/>
          <p:cNvSpPr/>
          <p:nvPr userDrawn="1"/>
        </p:nvSpPr>
        <p:spPr bwMode="gray">
          <a:xfrm>
            <a:off x="269305" y="1187620"/>
            <a:ext cx="7171399" cy="448276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42" y="1187620"/>
            <a:ext cx="7171399" cy="2242047"/>
          </a:xfrm>
          <a:noFill/>
        </p:spPr>
        <p:txBody>
          <a:bodyPr lIns="143381" tIns="89614" rIns="143381" bIns="89614" anchor="t" anchorCtr="0"/>
          <a:lstStyle>
            <a:lvl1pPr>
              <a:defRPr sz="5900"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5" y="3429667"/>
            <a:ext cx="7171399" cy="2240713"/>
          </a:xfrm>
          <a:noFill/>
        </p:spPr>
        <p:txBody>
          <a:bodyPr lIns="143381" tIns="107536" rIns="143381" bIns="107536">
            <a:noAutofit/>
          </a:bodyPr>
          <a:lstStyle>
            <a:lvl1pPr marL="0" indent="0">
              <a:spcBef>
                <a:spcPts val="0"/>
              </a:spcBef>
              <a:buNone/>
              <a:defRPr sz="3100" spc="0" baseline="0">
                <a:gradFill>
                  <a:gsLst>
                    <a:gs pos="1250">
                      <a:srgbClr val="FFFFFF"/>
                    </a:gs>
                    <a:gs pos="99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6581704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38562496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4167849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24839571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40480701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893607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dirty="0" smtClean="0"/>
              <a:t>Click icon to add picture</a:t>
            </a:r>
            <a:endParaRPr lang="en-US" dirty="0"/>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smtClean="0"/>
              <a:t>Click to edit Master text styles</a:t>
            </a:r>
          </a:p>
        </p:txBody>
      </p:sp>
    </p:spTree>
    <p:extLst>
      <p:ext uri="{BB962C8B-B14F-4D97-AF65-F5344CB8AC3E}">
        <p14:creationId xmlns:p14="http://schemas.microsoft.com/office/powerpoint/2010/main" val="290848377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83841042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smtClean="0"/>
              <a:t>Click to edit Master text styles</a:t>
            </a:r>
          </a:p>
        </p:txBody>
      </p:sp>
    </p:spTree>
    <p:extLst>
      <p:ext uri="{BB962C8B-B14F-4D97-AF65-F5344CB8AC3E}">
        <p14:creationId xmlns:p14="http://schemas.microsoft.com/office/powerpoint/2010/main" val="2415569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332456543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dirty="0" smtClean="0"/>
              <a:t>Click icon to add picture</a:t>
            </a:r>
            <a:endParaRPr lang="en-US" dirty="0"/>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16248187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gray">
          <a:xfrm>
            <a:off x="269305" y="1187620"/>
            <a:ext cx="7171399" cy="448276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242" y="1187624"/>
            <a:ext cx="7171399" cy="2205807"/>
          </a:xfrm>
          <a:noFill/>
        </p:spPr>
        <p:txBody>
          <a:bodyPr lIns="143381" tIns="89614" rIns="143381" bIns="89614" anchor="t" anchorCtr="0"/>
          <a:lstStyle>
            <a:lvl1pPr>
              <a:defRPr sz="5900" spc="-98" baseline="0">
                <a:gradFill>
                  <a:gsLst>
                    <a:gs pos="0">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black">
          <a:xfrm>
            <a:off x="269305" y="3415440"/>
            <a:ext cx="7171399" cy="2232935"/>
          </a:xfrm>
          <a:noFill/>
        </p:spPr>
        <p:txBody>
          <a:bodyPr lIns="143381" tIns="107536" rIns="143381" bIns="107536">
            <a:noAutofit/>
          </a:bodyPr>
          <a:lstStyle>
            <a:lvl1pPr marL="0" indent="0">
              <a:spcBef>
                <a:spcPts val="0"/>
              </a:spcBef>
              <a:buNone/>
              <a:defRPr sz="3100"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402237125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smtClean="0"/>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101466357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266488771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Tree>
    <p:extLst>
      <p:ext uri="{BB962C8B-B14F-4D97-AF65-F5344CB8AC3E}">
        <p14:creationId xmlns:p14="http://schemas.microsoft.com/office/powerpoint/2010/main" val="116980680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116631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119385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871208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7325849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dirty="0" smtClean="0"/>
              <a:t>Thank you</a:t>
            </a:r>
            <a:endParaRPr lang="en-US" dirty="0"/>
          </a:p>
        </p:txBody>
      </p:sp>
    </p:spTree>
    <p:extLst>
      <p:ext uri="{BB962C8B-B14F-4D97-AF65-F5344CB8AC3E}">
        <p14:creationId xmlns:p14="http://schemas.microsoft.com/office/powerpoint/2010/main" val="390421664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2" y="6356352"/>
            <a:ext cx="2743200" cy="365125"/>
          </a:xfrm>
          <a:prstGeom prst="rect">
            <a:avLst/>
          </a:prstGeom>
        </p:spPr>
        <p:txBody>
          <a:bodyPr/>
          <a:lstStyle/>
          <a:p>
            <a:pPr defTabSz="914192"/>
            <a:fld id="{7C50AD0B-2388-4445-AFCD-B7D8814FC016}" type="datetimeFigureOut">
              <a:rPr lang="en-US">
                <a:solidFill>
                  <a:srgbClr val="505050"/>
                </a:solidFill>
              </a:rPr>
              <a:pPr defTabSz="914192"/>
              <a:t>1/27/2016</a:t>
            </a:fld>
            <a:endParaRPr lang="en-US" dirty="0">
              <a:solidFill>
                <a:srgbClr val="505050"/>
              </a:solidFill>
            </a:endParaRPr>
          </a:p>
        </p:txBody>
      </p:sp>
      <p:sp>
        <p:nvSpPr>
          <p:cNvPr id="5" name="Footer Placeholder 4"/>
          <p:cNvSpPr>
            <a:spLocks noGrp="1"/>
          </p:cNvSpPr>
          <p:nvPr>
            <p:ph type="ftr" sz="quarter" idx="11"/>
          </p:nvPr>
        </p:nvSpPr>
        <p:spPr/>
        <p:txBody>
          <a:bodyPr/>
          <a:lstStyle/>
          <a:p>
            <a:endParaRPr dirty="0">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fld id="{D6E1F34B-605D-4369-B0CF-3C823C3B3B66}"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06200958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pic>
        <p:nvPicPr>
          <p:cNvPr id="7" name="Picture 6" descr="WinAzure_rgb_Wht_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8908" y="6297942"/>
            <a:ext cx="1703189" cy="408657"/>
          </a:xfrm>
          <a:prstGeom prst="rect">
            <a:avLst/>
          </a:prstGeom>
        </p:spPr>
      </p:pic>
      <p:sp>
        <p:nvSpPr>
          <p:cNvPr id="11" name="Slide Number Placeholder 5"/>
          <p:cNvSpPr txBox="1">
            <a:spLocks/>
          </p:cNvSpPr>
          <p:nvPr/>
        </p:nvSpPr>
        <p:spPr>
          <a:xfrm>
            <a:off x="11531480" y="7225046"/>
            <a:ext cx="430130" cy="228169"/>
          </a:xfrm>
          <a:prstGeom prst="rect">
            <a:avLst/>
          </a:prstGeom>
        </p:spPr>
        <p:txBody>
          <a:bodyPr lIns="89609" tIns="44803" rIns="89609" bIns="44803"/>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smtClean="0">
                <a:solidFill>
                  <a:srgbClr val="FFFFFF"/>
                </a:solidFill>
              </a:rPr>
              <a:t>3</a:t>
            </a:r>
            <a:endParaRPr lang="en-US" sz="784" dirty="0">
              <a:solidFill>
                <a:srgbClr val="FFFFFF"/>
              </a:solidFill>
            </a:endParaRPr>
          </a:p>
        </p:txBody>
      </p:sp>
      <p:sp>
        <p:nvSpPr>
          <p:cNvPr id="16" name="Title 1"/>
          <p:cNvSpPr>
            <a:spLocks noGrp="1"/>
          </p:cNvSpPr>
          <p:nvPr>
            <p:ph type="title" hasCustomPrompt="1"/>
          </p:nvPr>
        </p:nvSpPr>
        <p:spPr>
          <a:xfrm>
            <a:off x="266922" y="289511"/>
            <a:ext cx="11655840" cy="809388"/>
          </a:xfrm>
        </p:spPr>
        <p:txBody>
          <a:bodyPr/>
          <a:lstStyle>
            <a:lvl1pPr>
              <a:defRPr>
                <a:solidFill>
                  <a:schemeClr val="bg1">
                    <a:alpha val="99000"/>
                  </a:schemeClr>
                </a:solidFill>
              </a:defRPr>
            </a:lvl1pPr>
          </a:lstStyle>
          <a:p>
            <a:r>
              <a:rPr lang="en-US" dirty="0" smtClean="0"/>
              <a:t>Slide title</a:t>
            </a:r>
            <a:endParaRPr lang="en-US" dirty="0"/>
          </a:p>
        </p:txBody>
      </p:sp>
      <p:sp>
        <p:nvSpPr>
          <p:cNvPr id="17" name="Text Placeholder 4"/>
          <p:cNvSpPr>
            <a:spLocks noGrp="1"/>
          </p:cNvSpPr>
          <p:nvPr>
            <p:ph type="body" sz="quarter" idx="15" hasCustomPrompt="1"/>
          </p:nvPr>
        </p:nvSpPr>
        <p:spPr>
          <a:xfrm>
            <a:off x="266928" y="1008625"/>
            <a:ext cx="11655835" cy="718466"/>
          </a:xfrm>
          <a:noFill/>
        </p:spPr>
        <p:txBody>
          <a:bodyPr lIns="146290" tIns="109717" rIns="146290" bIns="109717">
            <a:noAutofit/>
          </a:bodyPr>
          <a:lstStyle>
            <a:lvl1pPr marL="0" indent="0">
              <a:spcBef>
                <a:spcPts val="0"/>
              </a:spcBef>
              <a:buNone/>
              <a:defRPr sz="2745" spc="0" baseline="0">
                <a:solidFill>
                  <a:srgbClr val="0054A6">
                    <a:alpha val="99000"/>
                  </a:srgbClr>
                </a:solidFill>
                <a:latin typeface="+mj-lt"/>
              </a:defRPr>
            </a:lvl1pPr>
          </a:lstStyle>
          <a:p>
            <a:pPr lvl="0"/>
            <a:r>
              <a:rPr lang="en-US" dirty="0" smtClean="0"/>
              <a:t>Secondary title</a:t>
            </a:r>
          </a:p>
        </p:txBody>
      </p:sp>
    </p:spTree>
    <p:extLst>
      <p:ext uri="{BB962C8B-B14F-4D97-AF65-F5344CB8AC3E}">
        <p14:creationId xmlns:p14="http://schemas.microsoft.com/office/powerpoint/2010/main" val="43130782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gray">
          <a:xfrm>
            <a:off x="269305" y="1187620"/>
            <a:ext cx="7171399" cy="448276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242" y="1187624"/>
            <a:ext cx="7171399" cy="2205807"/>
          </a:xfrm>
          <a:noFill/>
        </p:spPr>
        <p:txBody>
          <a:bodyPr lIns="143381" tIns="89614" rIns="143381" bIns="89614" anchor="t" anchorCtr="0"/>
          <a:lstStyle>
            <a:lvl1pPr>
              <a:defRPr sz="5900" spc="-98" baseline="0">
                <a:gradFill>
                  <a:gsLst>
                    <a:gs pos="0">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black">
          <a:xfrm>
            <a:off x="269305" y="3415440"/>
            <a:ext cx="7171399" cy="2232935"/>
          </a:xfrm>
          <a:noFill/>
        </p:spPr>
        <p:txBody>
          <a:bodyPr lIns="143381" tIns="107536" rIns="143381" bIns="107536">
            <a:noAutofit/>
          </a:bodyPr>
          <a:lstStyle>
            <a:lvl1pPr marL="0" indent="0">
              <a:spcBef>
                <a:spcPts val="0"/>
              </a:spcBef>
              <a:buNone/>
              <a:defRPr sz="3100"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338355170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747908" y="0"/>
            <a:ext cx="10696186" cy="1435100"/>
          </a:xfrm>
        </p:spPr>
        <p:txBody>
          <a:bodyPr/>
          <a:lstStyle>
            <a:lvl1pPr>
              <a:defRPr baseline="0"/>
            </a:lvl1pPr>
          </a:lstStyle>
          <a:p>
            <a:r>
              <a:rPr lang="en-US" smtClean="0"/>
              <a:t>Click to edit Master title style</a:t>
            </a:r>
            <a:endParaRPr lang="en-US" dirty="0"/>
          </a:p>
        </p:txBody>
      </p:sp>
    </p:spTree>
    <p:extLst>
      <p:ext uri="{BB962C8B-B14F-4D97-AF65-F5344CB8AC3E}">
        <p14:creationId xmlns:p14="http://schemas.microsoft.com/office/powerpoint/2010/main" val="289629798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3" y="268966"/>
            <a:ext cx="8964247" cy="1075884"/>
          </a:xfrm>
        </p:spPr>
        <p:txBody>
          <a:bodyPr lIns="0" tIns="0" rIns="0" bIns="0"/>
          <a:lstStyle>
            <a:lvl1pPr>
              <a:lnSpc>
                <a:spcPts val="6174"/>
              </a:lnSpc>
              <a:defRPr sz="4703" baseline="0">
                <a:solidFill>
                  <a:schemeClr val="accent2"/>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
        <p:nvSpPr>
          <p:cNvPr id="3" name="Footer Placeholder 2"/>
          <p:cNvSpPr>
            <a:spLocks noGrp="1"/>
          </p:cNvSpPr>
          <p:nvPr>
            <p:ph type="ftr" sz="quarter" idx="10"/>
          </p:nvPr>
        </p:nvSpPr>
        <p:spPr/>
        <p:txBody>
          <a:bodyPr/>
          <a:lstStyle/>
          <a:p>
            <a:r>
              <a:rPr dirty="0" smtClean="0">
                <a:solidFill>
                  <a:srgbClr val="505050"/>
                </a:solidFill>
              </a:rPr>
              <a:t>Microsoft Confidential</a:t>
            </a:r>
            <a:endParaRPr dirty="0">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358570" y="1524138"/>
            <a:ext cx="8964248" cy="2595214"/>
          </a:xfrm>
        </p:spPr>
        <p:txBody>
          <a:bodyPr lIns="0" tIns="0"/>
          <a:lstStyle>
            <a:lvl1pPr marL="228679" indent="-228679">
              <a:spcBef>
                <a:spcPts val="1174"/>
              </a:spcBef>
              <a:defRPr sz="2549">
                <a:latin typeface="+mn-lt"/>
              </a:defRPr>
            </a:lvl1pPr>
            <a:lvl2pPr marL="676699" indent="-228679">
              <a:spcBef>
                <a:spcPts val="1174"/>
              </a:spcBef>
              <a:buSzPct val="100000"/>
              <a:buFont typeface="Segoe UI" pitchFamily="34" charset="0"/>
              <a:buChar char="‐"/>
              <a:defRPr/>
            </a:lvl2pPr>
            <a:lvl3pPr marL="1124720" indent="-228679">
              <a:spcBef>
                <a:spcPts val="1174"/>
              </a:spcBef>
              <a:buFont typeface="Wingdings" pitchFamily="2" charset="2"/>
              <a:buChar char="§"/>
              <a:defRPr/>
            </a:lvl3pPr>
            <a:lvl4pPr marL="1568074" indent="-336015">
              <a:spcBef>
                <a:spcPts val="1174"/>
              </a:spcBef>
              <a:buFont typeface="+mj-lt"/>
              <a:buAutoNum type="arabicPeriod"/>
              <a:defRPr/>
            </a:lvl4pPr>
            <a:lvl5pPr marL="1907201" indent="-336015">
              <a:spcBef>
                <a:spcPts val="1174"/>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6187057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1"/>
                    </a:gs>
                    <a:gs pos="100000">
                      <a:schemeClr val="tx1"/>
                    </a:gs>
                  </a:gsLst>
                  <a:lin ang="5400000" scaled="0"/>
                </a:gradFill>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850128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2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7956" y="218537"/>
            <a:ext cx="11655840" cy="899665"/>
          </a:xfrm>
        </p:spPr>
        <p:txBody>
          <a:bodyPr/>
          <a:lstStyle>
            <a:lvl1pPr>
              <a:defRPr sz="5495">
                <a:solidFill>
                  <a:schemeClr val="bg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6369785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lvl1pPr>
              <a:defRPr>
                <a:solidFill>
                  <a:schemeClr val="tx2"/>
                </a:solidFill>
              </a:defRPr>
            </a:lvl1pPr>
          </a:lstStyle>
          <a:p>
            <a:r>
              <a:rPr dirty="0" smtClean="0">
                <a:solidFill>
                  <a:srgbClr val="505050"/>
                </a:solidFill>
              </a:rPr>
              <a:t>Microsoft Confidential</a:t>
            </a:r>
            <a:endParaRPr dirty="0">
              <a:solidFill>
                <a:srgbClr val="505050"/>
              </a:solidFill>
            </a:endParaRP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27258FFF-F925-446B-8502-81C933981705}" type="slidenum">
              <a:rPr smtClean="0">
                <a:solidFill>
                  <a:srgbClr val="505050"/>
                </a:solidFill>
              </a:rPr>
              <a:pPr/>
              <a:t>‹#›</a:t>
            </a:fld>
            <a:endParaRPr dirty="0">
              <a:solidFill>
                <a:srgbClr val="505050"/>
              </a:solidFill>
            </a:endParaRPr>
          </a:p>
        </p:txBody>
      </p:sp>
      <p:sp>
        <p:nvSpPr>
          <p:cNvPr id="7" name="Text Placeholder 4"/>
          <p:cNvSpPr>
            <a:spLocks noGrp="1"/>
          </p:cNvSpPr>
          <p:nvPr>
            <p:ph type="body" sz="quarter" idx="13"/>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4"/>
              </a:spcBef>
              <a:spcAft>
                <a:spcPts val="2353"/>
              </a:spcAft>
              <a:buFontTx/>
              <a:buNone/>
              <a:defRPr lang="en-US" sz="5000" b="0" i="0" kern="1200" spc="0" baseline="0" dirty="0" smtClean="0">
                <a:solidFill>
                  <a:schemeClr val="tx2"/>
                </a:solidFill>
                <a:latin typeface="+mj-lt"/>
                <a:ea typeface="+mn-ea"/>
                <a:cs typeface="+mn-cs"/>
              </a:defRPr>
            </a:lvl1pPr>
          </a:lstStyle>
          <a:p>
            <a:pPr marL="0" marR="0" lvl="0" indent="0" algn="l" defTabSz="914016" rtl="0" eaLnBrk="1" fontAlgn="auto" latinLnBrk="0" hangingPunct="1">
              <a:lnSpc>
                <a:spcPct val="90000"/>
              </a:lnSpc>
              <a:spcBef>
                <a:spcPts val="1174"/>
              </a:spcBef>
              <a:spcAft>
                <a:spcPts val="2353"/>
              </a:spcAft>
              <a:buClrTx/>
              <a:buSzPct val="90000"/>
              <a:buFontTx/>
              <a:buNone/>
              <a:tabLst/>
            </a:pPr>
            <a:r>
              <a:rPr lang="en-US" dirty="0" smtClean="0"/>
              <a:t>Click to edit Master text</a:t>
            </a:r>
          </a:p>
        </p:txBody>
      </p:sp>
    </p:spTree>
    <p:extLst>
      <p:ext uri="{BB962C8B-B14F-4D97-AF65-F5344CB8AC3E}">
        <p14:creationId xmlns:p14="http://schemas.microsoft.com/office/powerpoint/2010/main" val="7088557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6" y="3083657"/>
            <a:ext cx="3223860" cy="690695"/>
          </a:xfrm>
          <a:prstGeom prst="rect">
            <a:avLst/>
          </a:prstGeom>
        </p:spPr>
      </p:pic>
    </p:spTree>
    <p:extLst>
      <p:ext uri="{BB962C8B-B14F-4D97-AF65-F5344CB8AC3E}">
        <p14:creationId xmlns:p14="http://schemas.microsoft.com/office/powerpoint/2010/main" val="2823891975"/>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269366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7978473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084232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945824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gray">
          <a:xfrm>
            <a:off x="269305" y="1187620"/>
            <a:ext cx="7171399" cy="4482760"/>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242" y="1187624"/>
            <a:ext cx="7171399" cy="2205807"/>
          </a:xfrm>
          <a:noFill/>
        </p:spPr>
        <p:txBody>
          <a:bodyPr lIns="143381" tIns="89614" rIns="143381" bIns="89614" anchor="t" anchorCtr="0"/>
          <a:lstStyle>
            <a:lvl1pPr>
              <a:defRPr sz="5900" spc="-98" baseline="0">
                <a:gradFill>
                  <a:gsLst>
                    <a:gs pos="0">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black">
          <a:xfrm>
            <a:off x="269305" y="3415440"/>
            <a:ext cx="7171399" cy="2232935"/>
          </a:xfrm>
          <a:noFill/>
        </p:spPr>
        <p:txBody>
          <a:bodyPr lIns="143381" tIns="107536" rIns="143381" bIns="107536">
            <a:noAutofit/>
          </a:bodyPr>
          <a:lstStyle>
            <a:lvl1pPr marL="0" indent="0">
              <a:spcBef>
                <a:spcPts val="0"/>
              </a:spcBef>
              <a:buNone/>
              <a:defRPr sz="3100"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332374939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3081576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3248108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957167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3262530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481406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9764011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99901583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0988880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547880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09397621"/>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theme" Target="../theme/theme2.xml"/><Relationship Id="rId8" Type="http://schemas.openxmlformats.org/officeDocument/2006/relationships/slideLayout" Target="../slideLayouts/slideLayout5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slideLayout" Target="../slideLayouts/slideLayout124.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42" Type="http://schemas.openxmlformats.org/officeDocument/2006/relationships/slideLayout" Target="../slideLayouts/slideLayout127.xml"/><Relationship Id="rId47" Type="http://schemas.openxmlformats.org/officeDocument/2006/relationships/slideLayout" Target="../slideLayouts/slideLayout132.xml"/><Relationship Id="rId50" Type="http://schemas.openxmlformats.org/officeDocument/2006/relationships/slideLayout" Target="../slideLayouts/slideLayout135.xml"/><Relationship Id="rId55" Type="http://schemas.openxmlformats.org/officeDocument/2006/relationships/slideLayout" Target="../slideLayouts/slideLayout140.xml"/><Relationship Id="rId63" Type="http://schemas.openxmlformats.org/officeDocument/2006/relationships/image" Target="../media/image17.png"/><Relationship Id="rId7" Type="http://schemas.openxmlformats.org/officeDocument/2006/relationships/slideLayout" Target="../slideLayouts/slideLayout9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9" Type="http://schemas.openxmlformats.org/officeDocument/2006/relationships/slideLayout" Target="../slideLayouts/slideLayout114.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40" Type="http://schemas.openxmlformats.org/officeDocument/2006/relationships/slideLayout" Target="../slideLayouts/slideLayout125.xml"/><Relationship Id="rId45" Type="http://schemas.openxmlformats.org/officeDocument/2006/relationships/slideLayout" Target="../slideLayouts/slideLayout130.xml"/><Relationship Id="rId53" Type="http://schemas.openxmlformats.org/officeDocument/2006/relationships/slideLayout" Target="../slideLayouts/slideLayout138.xml"/><Relationship Id="rId58" Type="http://schemas.openxmlformats.org/officeDocument/2006/relationships/slideLayout" Target="../slideLayouts/slideLayout143.xml"/><Relationship Id="rId5" Type="http://schemas.openxmlformats.org/officeDocument/2006/relationships/slideLayout" Target="../slideLayouts/slideLayout90.xml"/><Relationship Id="rId61" Type="http://schemas.openxmlformats.org/officeDocument/2006/relationships/slideLayout" Target="../slideLayouts/slideLayout146.xml"/><Relationship Id="rId19" Type="http://schemas.openxmlformats.org/officeDocument/2006/relationships/slideLayout" Target="../slideLayouts/slideLayout10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43" Type="http://schemas.openxmlformats.org/officeDocument/2006/relationships/slideLayout" Target="../slideLayouts/slideLayout128.xml"/><Relationship Id="rId48" Type="http://schemas.openxmlformats.org/officeDocument/2006/relationships/slideLayout" Target="../slideLayouts/slideLayout133.xml"/><Relationship Id="rId56" Type="http://schemas.openxmlformats.org/officeDocument/2006/relationships/slideLayout" Target="../slideLayouts/slideLayout141.xml"/><Relationship Id="rId8" Type="http://schemas.openxmlformats.org/officeDocument/2006/relationships/slideLayout" Target="../slideLayouts/slideLayout93.xml"/><Relationship Id="rId51" Type="http://schemas.openxmlformats.org/officeDocument/2006/relationships/slideLayout" Target="../slideLayouts/slideLayout136.xml"/><Relationship Id="rId3" Type="http://schemas.openxmlformats.org/officeDocument/2006/relationships/slideLayout" Target="../slideLayouts/slideLayout88.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slideLayout" Target="../slideLayouts/slideLayout123.xml"/><Relationship Id="rId46" Type="http://schemas.openxmlformats.org/officeDocument/2006/relationships/slideLayout" Target="../slideLayouts/slideLayout131.xml"/><Relationship Id="rId59" Type="http://schemas.openxmlformats.org/officeDocument/2006/relationships/slideLayout" Target="../slideLayouts/slideLayout144.xml"/><Relationship Id="rId20" Type="http://schemas.openxmlformats.org/officeDocument/2006/relationships/slideLayout" Target="../slideLayouts/slideLayout105.xml"/><Relationship Id="rId41" Type="http://schemas.openxmlformats.org/officeDocument/2006/relationships/slideLayout" Target="../slideLayouts/slideLayout126.xml"/><Relationship Id="rId54" Type="http://schemas.openxmlformats.org/officeDocument/2006/relationships/slideLayout" Target="../slideLayouts/slideLayout139.xml"/><Relationship Id="rId62" Type="http://schemas.openxmlformats.org/officeDocument/2006/relationships/theme" Target="../theme/theme3.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49" Type="http://schemas.openxmlformats.org/officeDocument/2006/relationships/slideLayout" Target="../slideLayouts/slideLayout134.xml"/><Relationship Id="rId57" Type="http://schemas.openxmlformats.org/officeDocument/2006/relationships/slideLayout" Target="../slideLayouts/slideLayout142.xml"/><Relationship Id="rId10" Type="http://schemas.openxmlformats.org/officeDocument/2006/relationships/slideLayout" Target="../slideLayouts/slideLayout95.xml"/><Relationship Id="rId31" Type="http://schemas.openxmlformats.org/officeDocument/2006/relationships/slideLayout" Target="../slideLayouts/slideLayout116.xml"/><Relationship Id="rId44" Type="http://schemas.openxmlformats.org/officeDocument/2006/relationships/slideLayout" Target="../slideLayouts/slideLayout129.xml"/><Relationship Id="rId52" Type="http://schemas.openxmlformats.org/officeDocument/2006/relationships/slideLayout" Target="../slideLayouts/slideLayout137.xml"/><Relationship Id="rId60" Type="http://schemas.openxmlformats.org/officeDocument/2006/relationships/slideLayout" Target="../slideLayouts/slideLayout145.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26" Type="http://schemas.openxmlformats.org/officeDocument/2006/relationships/slideLayout" Target="../slideLayouts/slideLayout172.xml"/><Relationship Id="rId3" Type="http://schemas.openxmlformats.org/officeDocument/2006/relationships/slideLayout" Target="../slideLayouts/slideLayout149.xml"/><Relationship Id="rId21" Type="http://schemas.openxmlformats.org/officeDocument/2006/relationships/slideLayout" Target="../slideLayouts/slideLayout167.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5" Type="http://schemas.openxmlformats.org/officeDocument/2006/relationships/slideLayout" Target="../slideLayouts/slideLayout171.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slideLayout" Target="../slideLayouts/slideLayout166.xml"/><Relationship Id="rId29" Type="http://schemas.openxmlformats.org/officeDocument/2006/relationships/theme" Target="../theme/theme4.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24" Type="http://schemas.openxmlformats.org/officeDocument/2006/relationships/slideLayout" Target="../slideLayouts/slideLayout170.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slideLayout" Target="../slideLayouts/slideLayout169.xml"/><Relationship Id="rId28" Type="http://schemas.openxmlformats.org/officeDocument/2006/relationships/slideLayout" Target="../slideLayouts/slideLayout174.xml"/><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 Id="rId27" Type="http://schemas.openxmlformats.org/officeDocument/2006/relationships/slideLayout" Target="../slideLayouts/slideLayout173.xml"/><Relationship Id="rId30" Type="http://schemas.openxmlformats.org/officeDocument/2006/relationships/image" Target="../media/image17.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13.xml"/><Relationship Id="rId18" Type="http://schemas.openxmlformats.org/officeDocument/2006/relationships/slideLayout" Target="../slideLayouts/slideLayout218.xml"/><Relationship Id="rId26" Type="http://schemas.openxmlformats.org/officeDocument/2006/relationships/slideLayout" Target="../slideLayouts/slideLayout226.xml"/><Relationship Id="rId39" Type="http://schemas.openxmlformats.org/officeDocument/2006/relationships/slideLayout" Target="../slideLayouts/slideLayout239.xml"/><Relationship Id="rId21" Type="http://schemas.openxmlformats.org/officeDocument/2006/relationships/slideLayout" Target="../slideLayouts/slideLayout221.xml"/><Relationship Id="rId34" Type="http://schemas.openxmlformats.org/officeDocument/2006/relationships/slideLayout" Target="../slideLayouts/slideLayout234.xml"/><Relationship Id="rId42" Type="http://schemas.openxmlformats.org/officeDocument/2006/relationships/slideLayout" Target="../slideLayouts/slideLayout242.xml"/><Relationship Id="rId47" Type="http://schemas.openxmlformats.org/officeDocument/2006/relationships/slideLayout" Target="../slideLayouts/slideLayout247.xml"/><Relationship Id="rId50" Type="http://schemas.openxmlformats.org/officeDocument/2006/relationships/slideLayout" Target="../slideLayouts/slideLayout250.xml"/><Relationship Id="rId55" Type="http://schemas.openxmlformats.org/officeDocument/2006/relationships/slideLayout" Target="../slideLayouts/slideLayout255.xml"/><Relationship Id="rId63" Type="http://schemas.openxmlformats.org/officeDocument/2006/relationships/image" Target="../media/image17.png"/><Relationship Id="rId7" Type="http://schemas.openxmlformats.org/officeDocument/2006/relationships/slideLayout" Target="../slideLayouts/slideLayout207.xml"/><Relationship Id="rId2" Type="http://schemas.openxmlformats.org/officeDocument/2006/relationships/slideLayout" Target="../slideLayouts/slideLayout202.xml"/><Relationship Id="rId16" Type="http://schemas.openxmlformats.org/officeDocument/2006/relationships/slideLayout" Target="../slideLayouts/slideLayout216.xml"/><Relationship Id="rId29" Type="http://schemas.openxmlformats.org/officeDocument/2006/relationships/slideLayout" Target="../slideLayouts/slideLayout229.xml"/><Relationship Id="rId11" Type="http://schemas.openxmlformats.org/officeDocument/2006/relationships/slideLayout" Target="../slideLayouts/slideLayout211.xml"/><Relationship Id="rId24" Type="http://schemas.openxmlformats.org/officeDocument/2006/relationships/slideLayout" Target="../slideLayouts/slideLayout224.xml"/><Relationship Id="rId32" Type="http://schemas.openxmlformats.org/officeDocument/2006/relationships/slideLayout" Target="../slideLayouts/slideLayout232.xml"/><Relationship Id="rId37" Type="http://schemas.openxmlformats.org/officeDocument/2006/relationships/slideLayout" Target="../slideLayouts/slideLayout237.xml"/><Relationship Id="rId40" Type="http://schemas.openxmlformats.org/officeDocument/2006/relationships/slideLayout" Target="../slideLayouts/slideLayout240.xml"/><Relationship Id="rId45" Type="http://schemas.openxmlformats.org/officeDocument/2006/relationships/slideLayout" Target="../slideLayouts/slideLayout245.xml"/><Relationship Id="rId53" Type="http://schemas.openxmlformats.org/officeDocument/2006/relationships/slideLayout" Target="../slideLayouts/slideLayout253.xml"/><Relationship Id="rId58" Type="http://schemas.openxmlformats.org/officeDocument/2006/relationships/slideLayout" Target="../slideLayouts/slideLayout258.xml"/><Relationship Id="rId5" Type="http://schemas.openxmlformats.org/officeDocument/2006/relationships/slideLayout" Target="../slideLayouts/slideLayout205.xml"/><Relationship Id="rId61" Type="http://schemas.openxmlformats.org/officeDocument/2006/relationships/slideLayout" Target="../slideLayouts/slideLayout261.xml"/><Relationship Id="rId19" Type="http://schemas.openxmlformats.org/officeDocument/2006/relationships/slideLayout" Target="../slideLayouts/slideLayout219.xml"/><Relationship Id="rId14" Type="http://schemas.openxmlformats.org/officeDocument/2006/relationships/slideLayout" Target="../slideLayouts/slideLayout214.xml"/><Relationship Id="rId22" Type="http://schemas.openxmlformats.org/officeDocument/2006/relationships/slideLayout" Target="../slideLayouts/slideLayout222.xml"/><Relationship Id="rId27" Type="http://schemas.openxmlformats.org/officeDocument/2006/relationships/slideLayout" Target="../slideLayouts/slideLayout227.xml"/><Relationship Id="rId30" Type="http://schemas.openxmlformats.org/officeDocument/2006/relationships/slideLayout" Target="../slideLayouts/slideLayout230.xml"/><Relationship Id="rId35" Type="http://schemas.openxmlformats.org/officeDocument/2006/relationships/slideLayout" Target="../slideLayouts/slideLayout235.xml"/><Relationship Id="rId43" Type="http://schemas.openxmlformats.org/officeDocument/2006/relationships/slideLayout" Target="../slideLayouts/slideLayout243.xml"/><Relationship Id="rId48" Type="http://schemas.openxmlformats.org/officeDocument/2006/relationships/slideLayout" Target="../slideLayouts/slideLayout248.xml"/><Relationship Id="rId56" Type="http://schemas.openxmlformats.org/officeDocument/2006/relationships/slideLayout" Target="../slideLayouts/slideLayout256.xml"/><Relationship Id="rId8" Type="http://schemas.openxmlformats.org/officeDocument/2006/relationships/slideLayout" Target="../slideLayouts/slideLayout208.xml"/><Relationship Id="rId51" Type="http://schemas.openxmlformats.org/officeDocument/2006/relationships/slideLayout" Target="../slideLayouts/slideLayout251.xml"/><Relationship Id="rId3" Type="http://schemas.openxmlformats.org/officeDocument/2006/relationships/slideLayout" Target="../slideLayouts/slideLayout203.xml"/><Relationship Id="rId12" Type="http://schemas.openxmlformats.org/officeDocument/2006/relationships/slideLayout" Target="../slideLayouts/slideLayout212.xml"/><Relationship Id="rId17" Type="http://schemas.openxmlformats.org/officeDocument/2006/relationships/slideLayout" Target="../slideLayouts/slideLayout217.xml"/><Relationship Id="rId25" Type="http://schemas.openxmlformats.org/officeDocument/2006/relationships/slideLayout" Target="../slideLayouts/slideLayout225.xml"/><Relationship Id="rId33" Type="http://schemas.openxmlformats.org/officeDocument/2006/relationships/slideLayout" Target="../slideLayouts/slideLayout233.xml"/><Relationship Id="rId38" Type="http://schemas.openxmlformats.org/officeDocument/2006/relationships/slideLayout" Target="../slideLayouts/slideLayout238.xml"/><Relationship Id="rId46" Type="http://schemas.openxmlformats.org/officeDocument/2006/relationships/slideLayout" Target="../slideLayouts/slideLayout246.xml"/><Relationship Id="rId59" Type="http://schemas.openxmlformats.org/officeDocument/2006/relationships/slideLayout" Target="../slideLayouts/slideLayout259.xml"/><Relationship Id="rId20" Type="http://schemas.openxmlformats.org/officeDocument/2006/relationships/slideLayout" Target="../slideLayouts/slideLayout220.xml"/><Relationship Id="rId41" Type="http://schemas.openxmlformats.org/officeDocument/2006/relationships/slideLayout" Target="../slideLayouts/slideLayout241.xml"/><Relationship Id="rId54" Type="http://schemas.openxmlformats.org/officeDocument/2006/relationships/slideLayout" Target="../slideLayouts/slideLayout254.xml"/><Relationship Id="rId62" Type="http://schemas.openxmlformats.org/officeDocument/2006/relationships/theme" Target="../theme/theme6.xml"/><Relationship Id="rId1" Type="http://schemas.openxmlformats.org/officeDocument/2006/relationships/slideLayout" Target="../slideLayouts/slideLayout201.xml"/><Relationship Id="rId6" Type="http://schemas.openxmlformats.org/officeDocument/2006/relationships/slideLayout" Target="../slideLayouts/slideLayout206.xml"/><Relationship Id="rId15" Type="http://schemas.openxmlformats.org/officeDocument/2006/relationships/slideLayout" Target="../slideLayouts/slideLayout215.xml"/><Relationship Id="rId23" Type="http://schemas.openxmlformats.org/officeDocument/2006/relationships/slideLayout" Target="../slideLayouts/slideLayout223.xml"/><Relationship Id="rId28" Type="http://schemas.openxmlformats.org/officeDocument/2006/relationships/slideLayout" Target="../slideLayouts/slideLayout228.xml"/><Relationship Id="rId36" Type="http://schemas.openxmlformats.org/officeDocument/2006/relationships/slideLayout" Target="../slideLayouts/slideLayout236.xml"/><Relationship Id="rId49" Type="http://schemas.openxmlformats.org/officeDocument/2006/relationships/slideLayout" Target="../slideLayouts/slideLayout249.xml"/><Relationship Id="rId57" Type="http://schemas.openxmlformats.org/officeDocument/2006/relationships/slideLayout" Target="../slideLayouts/slideLayout257.xml"/><Relationship Id="rId10" Type="http://schemas.openxmlformats.org/officeDocument/2006/relationships/slideLayout" Target="../slideLayouts/slideLayout210.xml"/><Relationship Id="rId31" Type="http://schemas.openxmlformats.org/officeDocument/2006/relationships/slideLayout" Target="../slideLayouts/slideLayout231.xml"/><Relationship Id="rId44" Type="http://schemas.openxmlformats.org/officeDocument/2006/relationships/slideLayout" Target="../slideLayouts/slideLayout244.xml"/><Relationship Id="rId52" Type="http://schemas.openxmlformats.org/officeDocument/2006/relationships/slideLayout" Target="../slideLayouts/slideLayout252.xml"/><Relationship Id="rId60" Type="http://schemas.openxmlformats.org/officeDocument/2006/relationships/slideLayout" Target="../slideLayouts/slideLayout260.xml"/><Relationship Id="rId4" Type="http://schemas.openxmlformats.org/officeDocument/2006/relationships/slideLayout" Target="../slideLayouts/slideLayout204.xml"/><Relationship Id="rId9" Type="http://schemas.openxmlformats.org/officeDocument/2006/relationships/slideLayout" Target="../slideLayouts/slideLayout209.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74.xml"/><Relationship Id="rId18" Type="http://schemas.openxmlformats.org/officeDocument/2006/relationships/slideLayout" Target="../slideLayouts/slideLayout279.xml"/><Relationship Id="rId26" Type="http://schemas.openxmlformats.org/officeDocument/2006/relationships/slideLayout" Target="../slideLayouts/slideLayout287.xml"/><Relationship Id="rId39" Type="http://schemas.openxmlformats.org/officeDocument/2006/relationships/theme" Target="../theme/theme7.xml"/><Relationship Id="rId21" Type="http://schemas.openxmlformats.org/officeDocument/2006/relationships/slideLayout" Target="../slideLayouts/slideLayout282.xml"/><Relationship Id="rId34" Type="http://schemas.openxmlformats.org/officeDocument/2006/relationships/slideLayout" Target="../slideLayouts/slideLayout295.xml"/><Relationship Id="rId7" Type="http://schemas.openxmlformats.org/officeDocument/2006/relationships/slideLayout" Target="../slideLayouts/slideLayout268.xml"/><Relationship Id="rId12" Type="http://schemas.openxmlformats.org/officeDocument/2006/relationships/slideLayout" Target="../slideLayouts/slideLayout273.xml"/><Relationship Id="rId17" Type="http://schemas.openxmlformats.org/officeDocument/2006/relationships/slideLayout" Target="../slideLayouts/slideLayout278.xml"/><Relationship Id="rId25" Type="http://schemas.openxmlformats.org/officeDocument/2006/relationships/slideLayout" Target="../slideLayouts/slideLayout286.xml"/><Relationship Id="rId33" Type="http://schemas.openxmlformats.org/officeDocument/2006/relationships/slideLayout" Target="../slideLayouts/slideLayout294.xml"/><Relationship Id="rId38" Type="http://schemas.openxmlformats.org/officeDocument/2006/relationships/slideLayout" Target="../slideLayouts/slideLayout299.xml"/><Relationship Id="rId2" Type="http://schemas.openxmlformats.org/officeDocument/2006/relationships/slideLayout" Target="../slideLayouts/slideLayout263.xml"/><Relationship Id="rId16" Type="http://schemas.openxmlformats.org/officeDocument/2006/relationships/slideLayout" Target="../slideLayouts/slideLayout277.xml"/><Relationship Id="rId20" Type="http://schemas.openxmlformats.org/officeDocument/2006/relationships/slideLayout" Target="../slideLayouts/slideLayout281.xml"/><Relationship Id="rId29" Type="http://schemas.openxmlformats.org/officeDocument/2006/relationships/slideLayout" Target="../slideLayouts/slideLayout290.xml"/><Relationship Id="rId1" Type="http://schemas.openxmlformats.org/officeDocument/2006/relationships/slideLayout" Target="../slideLayouts/slideLayout262.xml"/><Relationship Id="rId6" Type="http://schemas.openxmlformats.org/officeDocument/2006/relationships/slideLayout" Target="../slideLayouts/slideLayout267.xml"/><Relationship Id="rId11" Type="http://schemas.openxmlformats.org/officeDocument/2006/relationships/slideLayout" Target="../slideLayouts/slideLayout272.xml"/><Relationship Id="rId24" Type="http://schemas.openxmlformats.org/officeDocument/2006/relationships/slideLayout" Target="../slideLayouts/slideLayout285.xml"/><Relationship Id="rId32" Type="http://schemas.openxmlformats.org/officeDocument/2006/relationships/slideLayout" Target="../slideLayouts/slideLayout293.xml"/><Relationship Id="rId37" Type="http://schemas.openxmlformats.org/officeDocument/2006/relationships/slideLayout" Target="../slideLayouts/slideLayout298.xml"/><Relationship Id="rId40" Type="http://schemas.openxmlformats.org/officeDocument/2006/relationships/image" Target="../media/image34.png"/><Relationship Id="rId5" Type="http://schemas.openxmlformats.org/officeDocument/2006/relationships/slideLayout" Target="../slideLayouts/slideLayout266.xml"/><Relationship Id="rId15" Type="http://schemas.openxmlformats.org/officeDocument/2006/relationships/slideLayout" Target="../slideLayouts/slideLayout276.xml"/><Relationship Id="rId23" Type="http://schemas.openxmlformats.org/officeDocument/2006/relationships/slideLayout" Target="../slideLayouts/slideLayout284.xml"/><Relationship Id="rId28" Type="http://schemas.openxmlformats.org/officeDocument/2006/relationships/slideLayout" Target="../slideLayouts/slideLayout289.xml"/><Relationship Id="rId36" Type="http://schemas.openxmlformats.org/officeDocument/2006/relationships/slideLayout" Target="../slideLayouts/slideLayout297.xml"/><Relationship Id="rId10" Type="http://schemas.openxmlformats.org/officeDocument/2006/relationships/slideLayout" Target="../slideLayouts/slideLayout271.xml"/><Relationship Id="rId19" Type="http://schemas.openxmlformats.org/officeDocument/2006/relationships/slideLayout" Target="../slideLayouts/slideLayout280.xml"/><Relationship Id="rId31" Type="http://schemas.openxmlformats.org/officeDocument/2006/relationships/slideLayout" Target="../slideLayouts/slideLayout292.xml"/><Relationship Id="rId4" Type="http://schemas.openxmlformats.org/officeDocument/2006/relationships/slideLayout" Target="../slideLayouts/slideLayout265.xml"/><Relationship Id="rId9" Type="http://schemas.openxmlformats.org/officeDocument/2006/relationships/slideLayout" Target="../slideLayouts/slideLayout270.xml"/><Relationship Id="rId14" Type="http://schemas.openxmlformats.org/officeDocument/2006/relationships/slideLayout" Target="../slideLayouts/slideLayout275.xml"/><Relationship Id="rId22" Type="http://schemas.openxmlformats.org/officeDocument/2006/relationships/slideLayout" Target="../slideLayouts/slideLayout283.xml"/><Relationship Id="rId27" Type="http://schemas.openxmlformats.org/officeDocument/2006/relationships/slideLayout" Target="../slideLayouts/slideLayout288.xml"/><Relationship Id="rId30" Type="http://schemas.openxmlformats.org/officeDocument/2006/relationships/slideLayout" Target="../slideLayouts/slideLayout291.xml"/><Relationship Id="rId35" Type="http://schemas.openxmlformats.org/officeDocument/2006/relationships/slideLayout" Target="../slideLayouts/slideLayout296.xml"/><Relationship Id="rId8" Type="http://schemas.openxmlformats.org/officeDocument/2006/relationships/slideLayout" Target="../slideLayouts/slideLayout269.xml"/><Relationship Id="rId3" Type="http://schemas.openxmlformats.org/officeDocument/2006/relationships/slideLayout" Target="../slideLayouts/slideLayout2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3381" tIns="89614" rIns="143381" bIns="89614"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4" y="1189178"/>
            <a:ext cx="11653521" cy="2075394"/>
          </a:xfrm>
          <a:prstGeom prst="rect">
            <a:avLst/>
          </a:prstGeom>
        </p:spPr>
        <p:txBody>
          <a:bodyPr vert="horz" wrap="square" lIns="143381" tIns="89614" rIns="143381" bIns="89614"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4340572"/>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 id="2147483850" r:id="rId17"/>
    <p:sldLayoutId id="2147483851" r:id="rId18"/>
    <p:sldLayoutId id="2147483852" r:id="rId19"/>
    <p:sldLayoutId id="2147483853" r:id="rId20"/>
    <p:sldLayoutId id="2147483854" r:id="rId21"/>
    <p:sldLayoutId id="2147483855" r:id="rId22"/>
    <p:sldLayoutId id="2147483856" r:id="rId23"/>
    <p:sldLayoutId id="2147483857" r:id="rId24"/>
    <p:sldLayoutId id="2147483858" r:id="rId25"/>
    <p:sldLayoutId id="2147483859" r:id="rId26"/>
    <p:sldLayoutId id="2147483860" r:id="rId27"/>
    <p:sldLayoutId id="2147483861" r:id="rId28"/>
    <p:sldLayoutId id="2147483862" r:id="rId29"/>
    <p:sldLayoutId id="2147483863" r:id="rId30"/>
    <p:sldLayoutId id="2147483864" r:id="rId31"/>
    <p:sldLayoutId id="2147483865" r:id="rId32"/>
    <p:sldLayoutId id="2147483866" r:id="rId33"/>
    <p:sldLayoutId id="2147483867" r:id="rId34"/>
    <p:sldLayoutId id="2147483868" r:id="rId35"/>
    <p:sldLayoutId id="2147483869" r:id="rId36"/>
    <p:sldLayoutId id="2147483870" r:id="rId37"/>
    <p:sldLayoutId id="2147483871" r:id="rId38"/>
    <p:sldLayoutId id="2147483872" r:id="rId39"/>
    <p:sldLayoutId id="2147483873" r:id="rId40"/>
    <p:sldLayoutId id="2147483874" r:id="rId41"/>
    <p:sldLayoutId id="2147483875" r:id="rId42"/>
    <p:sldLayoutId id="2147483876" r:id="rId43"/>
    <p:sldLayoutId id="2147483877" r:id="rId44"/>
    <p:sldLayoutId id="2147483878" r:id="rId45"/>
    <p:sldLayoutId id="2147483879" r:id="rId46"/>
    <p:sldLayoutId id="2147483880" r:id="rId47"/>
    <p:sldLayoutId id="2147483881" r:id="rId48"/>
    <p:sldLayoutId id="2147483882" r:id="rId49"/>
    <p:sldLayoutId id="2147483883" r:id="rId50"/>
    <p:sldLayoutId id="2147483884" r:id="rId51"/>
  </p:sldLayoutIdLst>
  <p:transition>
    <p:fade/>
  </p:transition>
  <p:txStyles>
    <p:titleStyle>
      <a:lvl1pPr algn="l" defTabSz="914109"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1" marR="0" indent="-336051" algn="l" defTabSz="914109"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530" marR="0" indent="-236479" algn="l" defTabSz="91410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17"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151"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184"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3799"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5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11"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6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09" rtl="0" eaLnBrk="1" latinLnBrk="0" hangingPunct="1">
        <a:defRPr sz="1800" kern="1200">
          <a:solidFill>
            <a:schemeClr val="tx1"/>
          </a:solidFill>
          <a:latin typeface="+mn-lt"/>
          <a:ea typeface="+mn-ea"/>
          <a:cs typeface="+mn-cs"/>
        </a:defRPr>
      </a:lvl1pPr>
      <a:lvl2pPr marL="457054" algn="l" defTabSz="914109" rtl="0" eaLnBrk="1" latinLnBrk="0" hangingPunct="1">
        <a:defRPr sz="1800" kern="1200">
          <a:solidFill>
            <a:schemeClr val="tx1"/>
          </a:solidFill>
          <a:latin typeface="+mn-lt"/>
          <a:ea typeface="+mn-ea"/>
          <a:cs typeface="+mn-cs"/>
        </a:defRPr>
      </a:lvl2pPr>
      <a:lvl3pPr marL="914109" algn="l" defTabSz="914109" rtl="0" eaLnBrk="1" latinLnBrk="0" hangingPunct="1">
        <a:defRPr sz="1800" kern="1200">
          <a:solidFill>
            <a:schemeClr val="tx1"/>
          </a:solidFill>
          <a:latin typeface="+mn-lt"/>
          <a:ea typeface="+mn-ea"/>
          <a:cs typeface="+mn-cs"/>
        </a:defRPr>
      </a:lvl3pPr>
      <a:lvl4pPr marL="1371163" algn="l" defTabSz="914109" rtl="0" eaLnBrk="1" latinLnBrk="0" hangingPunct="1">
        <a:defRPr sz="1800" kern="1200">
          <a:solidFill>
            <a:schemeClr val="tx1"/>
          </a:solidFill>
          <a:latin typeface="+mn-lt"/>
          <a:ea typeface="+mn-ea"/>
          <a:cs typeface="+mn-cs"/>
        </a:defRPr>
      </a:lvl4pPr>
      <a:lvl5pPr marL="1828218" algn="l" defTabSz="914109" rtl="0" eaLnBrk="1" latinLnBrk="0" hangingPunct="1">
        <a:defRPr sz="1800" kern="1200">
          <a:solidFill>
            <a:schemeClr val="tx1"/>
          </a:solidFill>
          <a:latin typeface="+mn-lt"/>
          <a:ea typeface="+mn-ea"/>
          <a:cs typeface="+mn-cs"/>
        </a:defRPr>
      </a:lvl5pPr>
      <a:lvl6pPr marL="2285273" algn="l" defTabSz="914109" rtl="0" eaLnBrk="1" latinLnBrk="0" hangingPunct="1">
        <a:defRPr sz="1800" kern="1200">
          <a:solidFill>
            <a:schemeClr val="tx1"/>
          </a:solidFill>
          <a:latin typeface="+mn-lt"/>
          <a:ea typeface="+mn-ea"/>
          <a:cs typeface="+mn-cs"/>
        </a:defRPr>
      </a:lvl6pPr>
      <a:lvl7pPr marL="2742327" algn="l" defTabSz="914109" rtl="0" eaLnBrk="1" latinLnBrk="0" hangingPunct="1">
        <a:defRPr sz="1800" kern="1200">
          <a:solidFill>
            <a:schemeClr val="tx1"/>
          </a:solidFill>
          <a:latin typeface="+mn-lt"/>
          <a:ea typeface="+mn-ea"/>
          <a:cs typeface="+mn-cs"/>
        </a:defRPr>
      </a:lvl7pPr>
      <a:lvl8pPr marL="3199383" algn="l" defTabSz="914109" rtl="0" eaLnBrk="1" latinLnBrk="0" hangingPunct="1">
        <a:defRPr sz="1800" kern="1200">
          <a:solidFill>
            <a:schemeClr val="tx1"/>
          </a:solidFill>
          <a:latin typeface="+mn-lt"/>
          <a:ea typeface="+mn-ea"/>
          <a:cs typeface="+mn-cs"/>
        </a:defRPr>
      </a:lvl8pPr>
      <a:lvl9pPr marL="3656439" algn="l" defTabSz="91410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dirty="0" smtClean="0">
                <a:gradFill>
                  <a:gsLst>
                    <a:gs pos="2239">
                      <a:srgbClr val="505050"/>
                    </a:gs>
                    <a:gs pos="11940">
                      <a:srgbClr val="505050"/>
                    </a:gs>
                  </a:gsLst>
                  <a:lin ang="5400000" scaled="0"/>
                </a:gradFill>
              </a:rPr>
              <a:t>Microsoft Confidential</a:t>
            </a:r>
            <a:endParaRPr dirty="0">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192"/>
            <a:fld id="{27258FFF-F925-446B-8502-81C933981705}" type="slidenum">
              <a:rPr>
                <a:gradFill>
                  <a:gsLst>
                    <a:gs pos="2239">
                      <a:srgbClr val="505050"/>
                    </a:gs>
                    <a:gs pos="11940">
                      <a:srgbClr val="505050"/>
                    </a:gs>
                  </a:gsLst>
                  <a:lin ang="5400000" scaled="0"/>
                </a:gradFill>
              </a:rPr>
              <a:pPr defTabSz="914192"/>
              <a:t>‹#›</a:t>
            </a:fld>
            <a:endParaRPr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938203661"/>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 id="2147483900" r:id="rId15"/>
    <p:sldLayoutId id="2147483901" r:id="rId16"/>
    <p:sldLayoutId id="2147483902" r:id="rId17"/>
    <p:sldLayoutId id="2147483903" r:id="rId18"/>
    <p:sldLayoutId id="2147483904" r:id="rId19"/>
    <p:sldLayoutId id="2147483905" r:id="rId20"/>
    <p:sldLayoutId id="2147483906" r:id="rId21"/>
    <p:sldLayoutId id="2147483907" r:id="rId22"/>
    <p:sldLayoutId id="2147483908" r:id="rId23"/>
    <p:sldLayoutId id="2147483909" r:id="rId24"/>
    <p:sldLayoutId id="2147483910" r:id="rId25"/>
    <p:sldLayoutId id="2147483911" r:id="rId26"/>
    <p:sldLayoutId id="2147483912" r:id="rId27"/>
    <p:sldLayoutId id="2147483913" r:id="rId28"/>
    <p:sldLayoutId id="2147483914" r:id="rId29"/>
    <p:sldLayoutId id="2147483915" r:id="rId30"/>
    <p:sldLayoutId id="2147483916" r:id="rId31"/>
    <p:sldLayoutId id="2147483917" r:id="rId32"/>
    <p:sldLayoutId id="2147483918" r:id="rId33"/>
    <p:sldLayoutId id="2147483919" r:id="rId34"/>
  </p:sldLayoutIdLst>
  <p:transition>
    <p:fade/>
  </p:transition>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39">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3">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guide id="23">
          <p15:clr>
            <a:srgbClr val="F26B43"/>
          </p15:clr>
        </p15:guide>
        <p15:guide id="24" pos="7834">
          <p15:clr>
            <a:srgbClr val="F26B43"/>
          </p15:clr>
        </p15:guide>
        <p15:guide id="25" orient="horz" pos="4406">
          <p15:clr>
            <a:srgbClr val="F26B43"/>
          </p15:clr>
        </p15:guide>
        <p15:guide id="26" orient="horz">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6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05586385"/>
      </p:ext>
    </p:extLst>
  </p:cSld>
  <p:clrMap bg1="dk1" tx1="lt1" bg2="dk2" tx2="lt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 id="2147483934" r:id="rId14"/>
    <p:sldLayoutId id="2147483935" r:id="rId15"/>
    <p:sldLayoutId id="2147483936" r:id="rId16"/>
    <p:sldLayoutId id="2147483937" r:id="rId17"/>
    <p:sldLayoutId id="2147483938" r:id="rId18"/>
    <p:sldLayoutId id="2147483939" r:id="rId19"/>
    <p:sldLayoutId id="2147483940" r:id="rId20"/>
    <p:sldLayoutId id="2147483941" r:id="rId21"/>
    <p:sldLayoutId id="2147483942" r:id="rId22"/>
    <p:sldLayoutId id="2147483943" r:id="rId23"/>
    <p:sldLayoutId id="2147483944" r:id="rId24"/>
    <p:sldLayoutId id="2147483945" r:id="rId25"/>
    <p:sldLayoutId id="2147483946" r:id="rId26"/>
    <p:sldLayoutId id="2147483947" r:id="rId27"/>
    <p:sldLayoutId id="2147483948" r:id="rId28"/>
    <p:sldLayoutId id="2147483950" r:id="rId29"/>
    <p:sldLayoutId id="2147483662" r:id="rId30"/>
    <p:sldLayoutId id="2147483663" r:id="rId31"/>
    <p:sldLayoutId id="2147483664" r:id="rId32"/>
    <p:sldLayoutId id="2147483665" r:id="rId33"/>
    <p:sldLayoutId id="2147483666" r:id="rId34"/>
    <p:sldLayoutId id="2147483667" r:id="rId35"/>
    <p:sldLayoutId id="2147483668" r:id="rId36"/>
    <p:sldLayoutId id="2147483669" r:id="rId37"/>
    <p:sldLayoutId id="2147483670" r:id="rId38"/>
    <p:sldLayoutId id="2147483671" r:id="rId39"/>
    <p:sldLayoutId id="2147483672" r:id="rId40"/>
    <p:sldLayoutId id="2147483673" r:id="rId41"/>
    <p:sldLayoutId id="2147483674" r:id="rId42"/>
    <p:sldLayoutId id="2147483675" r:id="rId43"/>
    <p:sldLayoutId id="2147483676" r:id="rId44"/>
    <p:sldLayoutId id="2147483677" r:id="rId45"/>
    <p:sldLayoutId id="2147483678" r:id="rId46"/>
    <p:sldLayoutId id="2147483679" r:id="rId47"/>
    <p:sldLayoutId id="2147483680" r:id="rId48"/>
    <p:sldLayoutId id="2147483682" r:id="rId49"/>
    <p:sldLayoutId id="2147483685" r:id="rId50"/>
    <p:sldLayoutId id="2147483686" r:id="rId51"/>
    <p:sldLayoutId id="2147483687" r:id="rId52"/>
    <p:sldLayoutId id="2147483688" r:id="rId53"/>
    <p:sldLayoutId id="2147483689" r:id="rId54"/>
    <p:sldLayoutId id="2147483694" r:id="rId55"/>
    <p:sldLayoutId id="2147483695" r:id="rId56"/>
    <p:sldLayoutId id="2147483697" r:id="rId57"/>
    <p:sldLayoutId id="2147483831" r:id="rId58"/>
    <p:sldLayoutId id="2147483722" r:id="rId59"/>
    <p:sldLayoutId id="2147483832" r:id="rId60"/>
    <p:sldLayoutId id="2147484114" r:id="rId61"/>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876035883"/>
      </p:ext>
    </p:extLst>
  </p:cSld>
  <p:clrMap bg1="dk1" tx1="lt1" bg2="dk2" tx2="lt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 id="2147483971" r:id="rId17"/>
    <p:sldLayoutId id="2147483972" r:id="rId18"/>
    <p:sldLayoutId id="2147483973" r:id="rId19"/>
    <p:sldLayoutId id="2147483974" r:id="rId20"/>
    <p:sldLayoutId id="2147483975" r:id="rId21"/>
    <p:sldLayoutId id="2147483976" r:id="rId22"/>
    <p:sldLayoutId id="2147483977" r:id="rId23"/>
    <p:sldLayoutId id="2147483978" r:id="rId24"/>
    <p:sldLayoutId id="2147483979" r:id="rId25"/>
    <p:sldLayoutId id="2147483980" r:id="rId26"/>
    <p:sldLayoutId id="2147483981" r:id="rId27"/>
    <p:sldLayoutId id="2147483982" r:id="rId28"/>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306561"/>
            <a:ext cx="11655840" cy="881060"/>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204636"/>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2"/>
          <p:cNvSpPr>
            <a:spLocks noGrp="1"/>
          </p:cNvSpPr>
          <p:nvPr>
            <p:ph type="ftr" sz="quarter" idx="3"/>
          </p:nvPr>
        </p:nvSpPr>
        <p:spPr>
          <a:xfrm>
            <a:off x="269239" y="6589714"/>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367166" y="6589714"/>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192"/>
            <a:fld id="{27258FFF-F925-446B-8502-81C933981705}" type="slidenum">
              <a:rPr lang="en-US" smtClean="0">
                <a:gradFill>
                  <a:gsLst>
                    <a:gs pos="2239">
                      <a:srgbClr val="505050"/>
                    </a:gs>
                    <a:gs pos="11940">
                      <a:srgbClr val="505050"/>
                    </a:gs>
                  </a:gsLst>
                  <a:lin ang="5400000" scaled="0"/>
                </a:gradFill>
              </a:rPr>
              <a:pPr defTabSz="914192"/>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979381678"/>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 id="2147483996" r:id="rId13"/>
    <p:sldLayoutId id="2147483997" r:id="rId14"/>
    <p:sldLayoutId id="2147483998" r:id="rId15"/>
    <p:sldLayoutId id="2147483999" r:id="rId16"/>
    <p:sldLayoutId id="2147484000" r:id="rId17"/>
    <p:sldLayoutId id="2147484001" r:id="rId18"/>
    <p:sldLayoutId id="2147484002" r:id="rId19"/>
    <p:sldLayoutId id="2147484003" r:id="rId20"/>
    <p:sldLayoutId id="2147484004" r:id="rId21"/>
    <p:sldLayoutId id="2147484005" r:id="rId22"/>
    <p:sldLayoutId id="2147484006" r:id="rId23"/>
    <p:sldLayoutId id="2147484007" r:id="rId24"/>
    <p:sldLayoutId id="2147484008" r:id="rId25"/>
    <p:sldLayoutId id="2147484009" r:id="rId26"/>
  </p:sldLayoutIdLst>
  <p:transition>
    <p:fade/>
  </p:transition>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41">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5">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63"/>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810534963"/>
      </p:ext>
    </p:extLst>
  </p:cSld>
  <p:clrMap bg1="dk1" tx1="lt1" bg2="dk2" tx2="lt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 id="2147484026" r:id="rId16"/>
    <p:sldLayoutId id="2147484027" r:id="rId17"/>
    <p:sldLayoutId id="2147484028" r:id="rId18"/>
    <p:sldLayoutId id="2147484029" r:id="rId19"/>
    <p:sldLayoutId id="2147484030" r:id="rId20"/>
    <p:sldLayoutId id="2147484031" r:id="rId21"/>
    <p:sldLayoutId id="2147484032" r:id="rId22"/>
    <p:sldLayoutId id="2147484033" r:id="rId23"/>
    <p:sldLayoutId id="2147484034" r:id="rId24"/>
    <p:sldLayoutId id="2147484035" r:id="rId25"/>
    <p:sldLayoutId id="2147484036" r:id="rId26"/>
    <p:sldLayoutId id="2147484037" r:id="rId27"/>
    <p:sldLayoutId id="2147484038" r:id="rId28"/>
    <p:sldLayoutId id="2147484039" r:id="rId29"/>
    <p:sldLayoutId id="2147484040" r:id="rId30"/>
    <p:sldLayoutId id="2147484041" r:id="rId31"/>
    <p:sldLayoutId id="2147484042" r:id="rId32"/>
    <p:sldLayoutId id="2147484043" r:id="rId33"/>
    <p:sldLayoutId id="2147484044" r:id="rId34"/>
    <p:sldLayoutId id="2147484045" r:id="rId35"/>
    <p:sldLayoutId id="2147484046" r:id="rId36"/>
    <p:sldLayoutId id="2147484047" r:id="rId37"/>
    <p:sldLayoutId id="2147484048" r:id="rId38"/>
    <p:sldLayoutId id="2147484049" r:id="rId39"/>
    <p:sldLayoutId id="2147484050" r:id="rId40"/>
    <p:sldLayoutId id="2147484051" r:id="rId41"/>
    <p:sldLayoutId id="2147484052" r:id="rId42"/>
    <p:sldLayoutId id="2147484053" r:id="rId43"/>
    <p:sldLayoutId id="2147484054" r:id="rId44"/>
    <p:sldLayoutId id="2147484055" r:id="rId45"/>
    <p:sldLayoutId id="2147484056" r:id="rId46"/>
    <p:sldLayoutId id="2147484057" r:id="rId47"/>
    <p:sldLayoutId id="2147484058" r:id="rId48"/>
    <p:sldLayoutId id="2147484059" r:id="rId49"/>
    <p:sldLayoutId id="2147484060" r:id="rId50"/>
    <p:sldLayoutId id="2147484061" r:id="rId51"/>
    <p:sldLayoutId id="2147484062" r:id="rId52"/>
    <p:sldLayoutId id="2147484063" r:id="rId53"/>
    <p:sldLayoutId id="2147484064" r:id="rId54"/>
    <p:sldLayoutId id="2147484065" r:id="rId55"/>
    <p:sldLayoutId id="2147484066" r:id="rId56"/>
    <p:sldLayoutId id="2147484067" r:id="rId57"/>
    <p:sldLayoutId id="2147484068" r:id="rId58"/>
    <p:sldLayoutId id="2147484069" r:id="rId59"/>
    <p:sldLayoutId id="2147484070" r:id="rId60"/>
    <p:sldLayoutId id="2147484071" r:id="rId61"/>
  </p:sldLayoutIdLst>
  <p:transition>
    <p:fade/>
  </p:transition>
  <p:txStyles>
    <p:titleStyle>
      <a:lvl1pPr algn="l" defTabSz="91411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4" marR="0" indent="-336054"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36" marR="0" indent="-236483"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24" marR="0" indent="-224036"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160" marR="0" indent="-224036"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195" marR="0" indent="-224036"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3824"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885"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943"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003"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17" rtl="0" eaLnBrk="1" latinLnBrk="0" hangingPunct="1">
        <a:defRPr sz="1765" kern="1200">
          <a:solidFill>
            <a:schemeClr val="tx1"/>
          </a:solidFill>
          <a:latin typeface="+mn-lt"/>
          <a:ea typeface="+mn-ea"/>
          <a:cs typeface="+mn-cs"/>
        </a:defRPr>
      </a:lvl1pPr>
      <a:lvl2pPr marL="457059" algn="l" defTabSz="914117" rtl="0" eaLnBrk="1" latinLnBrk="0" hangingPunct="1">
        <a:defRPr sz="1765" kern="1200">
          <a:solidFill>
            <a:schemeClr val="tx1"/>
          </a:solidFill>
          <a:latin typeface="+mn-lt"/>
          <a:ea typeface="+mn-ea"/>
          <a:cs typeface="+mn-cs"/>
        </a:defRPr>
      </a:lvl2pPr>
      <a:lvl3pPr marL="914117" algn="l" defTabSz="914117" rtl="0" eaLnBrk="1" latinLnBrk="0" hangingPunct="1">
        <a:defRPr sz="1765" kern="1200">
          <a:solidFill>
            <a:schemeClr val="tx1"/>
          </a:solidFill>
          <a:latin typeface="+mn-lt"/>
          <a:ea typeface="+mn-ea"/>
          <a:cs typeface="+mn-cs"/>
        </a:defRPr>
      </a:lvl3pPr>
      <a:lvl4pPr marL="1371178" algn="l" defTabSz="914117" rtl="0" eaLnBrk="1" latinLnBrk="0" hangingPunct="1">
        <a:defRPr sz="1765" kern="1200">
          <a:solidFill>
            <a:schemeClr val="tx1"/>
          </a:solidFill>
          <a:latin typeface="+mn-lt"/>
          <a:ea typeface="+mn-ea"/>
          <a:cs typeface="+mn-cs"/>
        </a:defRPr>
      </a:lvl4pPr>
      <a:lvl5pPr marL="1828236" algn="l" defTabSz="914117" rtl="0" eaLnBrk="1" latinLnBrk="0" hangingPunct="1">
        <a:defRPr sz="1765" kern="1200">
          <a:solidFill>
            <a:schemeClr val="tx1"/>
          </a:solidFill>
          <a:latin typeface="+mn-lt"/>
          <a:ea typeface="+mn-ea"/>
          <a:cs typeface="+mn-cs"/>
        </a:defRPr>
      </a:lvl5pPr>
      <a:lvl6pPr marL="2285297" algn="l" defTabSz="914117" rtl="0" eaLnBrk="1" latinLnBrk="0" hangingPunct="1">
        <a:defRPr sz="1765" kern="1200">
          <a:solidFill>
            <a:schemeClr val="tx1"/>
          </a:solidFill>
          <a:latin typeface="+mn-lt"/>
          <a:ea typeface="+mn-ea"/>
          <a:cs typeface="+mn-cs"/>
        </a:defRPr>
      </a:lvl6pPr>
      <a:lvl7pPr marL="2742354" algn="l" defTabSz="914117" rtl="0" eaLnBrk="1" latinLnBrk="0" hangingPunct="1">
        <a:defRPr sz="1765" kern="1200">
          <a:solidFill>
            <a:schemeClr val="tx1"/>
          </a:solidFill>
          <a:latin typeface="+mn-lt"/>
          <a:ea typeface="+mn-ea"/>
          <a:cs typeface="+mn-cs"/>
        </a:defRPr>
      </a:lvl7pPr>
      <a:lvl8pPr marL="3199415" algn="l" defTabSz="914117" rtl="0" eaLnBrk="1" latinLnBrk="0" hangingPunct="1">
        <a:defRPr sz="1765" kern="1200">
          <a:solidFill>
            <a:schemeClr val="tx1"/>
          </a:solidFill>
          <a:latin typeface="+mn-lt"/>
          <a:ea typeface="+mn-ea"/>
          <a:cs typeface="+mn-cs"/>
        </a:defRPr>
      </a:lvl8pPr>
      <a:lvl9pPr marL="3656474" algn="l" defTabSz="91411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3" y="1189179"/>
            <a:ext cx="11653521"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40" cstate="print">
            <a:extLst>
              <a:ext uri="{28A0092B-C50C-407E-A947-70E740481C1C}">
                <a14:useLocalDpi xmlns:a14="http://schemas.microsoft.com/office/drawing/2010/main"/>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541148786"/>
      </p:ext>
    </p:extLst>
  </p:cSld>
  <p:clrMap bg1="dk1" tx1="lt1" bg2="dk2" tx2="lt2" accent1="accent1" accent2="accent2" accent3="accent3" accent4="accent4" accent5="accent5" accent6="accent6" hlink="hlink" folHlink="folHlink"/>
  <p:sldLayoutIdLst>
    <p:sldLayoutId id="2147484073" r:id="rId1"/>
    <p:sldLayoutId id="2147484074" r:id="rId2"/>
    <p:sldLayoutId id="2147484075" r:id="rId3"/>
    <p:sldLayoutId id="2147484076" r:id="rId4"/>
    <p:sldLayoutId id="2147484077" r:id="rId5"/>
    <p:sldLayoutId id="2147484078" r:id="rId6"/>
    <p:sldLayoutId id="2147484079" r:id="rId7"/>
    <p:sldLayoutId id="2147484080" r:id="rId8"/>
    <p:sldLayoutId id="2147484081" r:id="rId9"/>
    <p:sldLayoutId id="2147484082" r:id="rId10"/>
    <p:sldLayoutId id="2147484083" r:id="rId11"/>
    <p:sldLayoutId id="2147484084" r:id="rId12"/>
    <p:sldLayoutId id="2147484085" r:id="rId13"/>
    <p:sldLayoutId id="2147484086" r:id="rId14"/>
    <p:sldLayoutId id="2147484087" r:id="rId15"/>
    <p:sldLayoutId id="2147484088" r:id="rId16"/>
    <p:sldLayoutId id="2147484089" r:id="rId17"/>
    <p:sldLayoutId id="2147484090" r:id="rId18"/>
    <p:sldLayoutId id="2147484091" r:id="rId19"/>
    <p:sldLayoutId id="2147484092" r:id="rId20"/>
    <p:sldLayoutId id="2147484093" r:id="rId21"/>
    <p:sldLayoutId id="2147484094" r:id="rId22"/>
    <p:sldLayoutId id="2147484095" r:id="rId23"/>
    <p:sldLayoutId id="2147484096" r:id="rId24"/>
    <p:sldLayoutId id="2147484097" r:id="rId25"/>
    <p:sldLayoutId id="2147484098" r:id="rId26"/>
    <p:sldLayoutId id="2147484099" r:id="rId27"/>
    <p:sldLayoutId id="2147484100" r:id="rId28"/>
    <p:sldLayoutId id="2147484101" r:id="rId29"/>
    <p:sldLayoutId id="2147484102" r:id="rId30"/>
    <p:sldLayoutId id="2147484103" r:id="rId31"/>
    <p:sldLayoutId id="2147484104" r:id="rId32"/>
    <p:sldLayoutId id="2147484105" r:id="rId33"/>
    <p:sldLayoutId id="2147484106" r:id="rId34"/>
    <p:sldLayoutId id="2147484107" r:id="rId35"/>
    <p:sldLayoutId id="2147484108" r:id="rId36"/>
    <p:sldLayoutId id="2147484109" r:id="rId37"/>
    <p:sldLayoutId id="2147484110" r:id="rId38"/>
  </p:sldLayoutIdLst>
  <p:transition>
    <p:fade/>
  </p:transition>
  <p:txStyles>
    <p:titleStyle>
      <a:lvl1pPr algn="l" defTabSz="913942"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89" marR="0" indent="-335989"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26" marR="0" indent="-236438"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3973" marR="0" indent="-223993"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7966" marR="0" indent="-223993"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1959" marR="0" indent="-223993"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3341" indent="-228486" algn="l" defTabSz="91394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315" indent="-228486" algn="l" defTabSz="91394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285" indent="-228486" algn="l" defTabSz="91394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257" indent="-228486" algn="l" defTabSz="91394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942" rtl="0" eaLnBrk="1" latinLnBrk="0" hangingPunct="1">
        <a:defRPr sz="1765" kern="1200">
          <a:solidFill>
            <a:schemeClr val="tx1"/>
          </a:solidFill>
          <a:latin typeface="+mn-lt"/>
          <a:ea typeface="+mn-ea"/>
          <a:cs typeface="+mn-cs"/>
        </a:defRPr>
      </a:lvl1pPr>
      <a:lvl2pPr marL="456971" algn="l" defTabSz="913942" rtl="0" eaLnBrk="1" latinLnBrk="0" hangingPunct="1">
        <a:defRPr sz="1765" kern="1200">
          <a:solidFill>
            <a:schemeClr val="tx1"/>
          </a:solidFill>
          <a:latin typeface="+mn-lt"/>
          <a:ea typeface="+mn-ea"/>
          <a:cs typeface="+mn-cs"/>
        </a:defRPr>
      </a:lvl2pPr>
      <a:lvl3pPr marL="913942" algn="l" defTabSz="913942" rtl="0" eaLnBrk="1" latinLnBrk="0" hangingPunct="1">
        <a:defRPr sz="1765" kern="1200">
          <a:solidFill>
            <a:schemeClr val="tx1"/>
          </a:solidFill>
          <a:latin typeface="+mn-lt"/>
          <a:ea typeface="+mn-ea"/>
          <a:cs typeface="+mn-cs"/>
        </a:defRPr>
      </a:lvl3pPr>
      <a:lvl4pPr marL="1370914" algn="l" defTabSz="913942" rtl="0" eaLnBrk="1" latinLnBrk="0" hangingPunct="1">
        <a:defRPr sz="1765" kern="1200">
          <a:solidFill>
            <a:schemeClr val="tx1"/>
          </a:solidFill>
          <a:latin typeface="+mn-lt"/>
          <a:ea typeface="+mn-ea"/>
          <a:cs typeface="+mn-cs"/>
        </a:defRPr>
      </a:lvl4pPr>
      <a:lvl5pPr marL="1827885" algn="l" defTabSz="913942" rtl="0" eaLnBrk="1" latinLnBrk="0" hangingPunct="1">
        <a:defRPr sz="1765" kern="1200">
          <a:solidFill>
            <a:schemeClr val="tx1"/>
          </a:solidFill>
          <a:latin typeface="+mn-lt"/>
          <a:ea typeface="+mn-ea"/>
          <a:cs typeface="+mn-cs"/>
        </a:defRPr>
      </a:lvl5pPr>
      <a:lvl6pPr marL="2284858" algn="l" defTabSz="913942" rtl="0" eaLnBrk="1" latinLnBrk="0" hangingPunct="1">
        <a:defRPr sz="1765" kern="1200">
          <a:solidFill>
            <a:schemeClr val="tx1"/>
          </a:solidFill>
          <a:latin typeface="+mn-lt"/>
          <a:ea typeface="+mn-ea"/>
          <a:cs typeface="+mn-cs"/>
        </a:defRPr>
      </a:lvl6pPr>
      <a:lvl7pPr marL="2741828" algn="l" defTabSz="913942" rtl="0" eaLnBrk="1" latinLnBrk="0" hangingPunct="1">
        <a:defRPr sz="1765" kern="1200">
          <a:solidFill>
            <a:schemeClr val="tx1"/>
          </a:solidFill>
          <a:latin typeface="+mn-lt"/>
          <a:ea typeface="+mn-ea"/>
          <a:cs typeface="+mn-cs"/>
        </a:defRPr>
      </a:lvl7pPr>
      <a:lvl8pPr marL="3198800" algn="l" defTabSz="913942" rtl="0" eaLnBrk="1" latinLnBrk="0" hangingPunct="1">
        <a:defRPr sz="1765" kern="1200">
          <a:solidFill>
            <a:schemeClr val="tx1"/>
          </a:solidFill>
          <a:latin typeface="+mn-lt"/>
          <a:ea typeface="+mn-ea"/>
          <a:cs typeface="+mn-cs"/>
        </a:defRPr>
      </a:lvl8pPr>
      <a:lvl9pPr marL="3655772" algn="l" defTabSz="91394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6.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03.xml"/><Relationship Id="rId1" Type="http://schemas.openxmlformats.org/officeDocument/2006/relationships/customXml" Target="../../customXml/item14.xml"/><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4.xml"/></Relationships>
</file>

<file path=ppt/slides/_rels/slide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114.xml"/><Relationship Id="rId1" Type="http://schemas.openxmlformats.org/officeDocument/2006/relationships/customXml" Target="../../customXml/item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4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88.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88.xml"/><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536565" y="528610"/>
            <a:ext cx="1744355" cy="373719"/>
          </a:xfrm>
          <a:prstGeom prst="rect">
            <a:avLst/>
          </a:prstGeom>
        </p:spPr>
      </p:pic>
      <p:sp>
        <p:nvSpPr>
          <p:cNvPr id="10" name="Title 1"/>
          <p:cNvSpPr txBox="1">
            <a:spLocks/>
          </p:cNvSpPr>
          <p:nvPr/>
        </p:nvSpPr>
        <p:spPr>
          <a:xfrm>
            <a:off x="460365" y="2545024"/>
            <a:ext cx="10414112" cy="2872549"/>
          </a:xfrm>
          <a:prstGeom prst="rect">
            <a:avLst/>
          </a:prstGeom>
        </p:spPr>
        <p:txBody>
          <a:bodyPr vert="horz" wrap="square" lIns="0" tIns="91440" rIns="0" bIns="91440" rtlCol="0" anchor="t">
            <a:noAutofit/>
          </a:bodyPr>
          <a:lstStyle>
            <a:lvl1pPr algn="l" defTabSz="914293" rtl="0" eaLnBrk="1" latinLnBrk="0" hangingPunct="1">
              <a:lnSpc>
                <a:spcPct val="90000"/>
              </a:lnSpc>
              <a:spcBef>
                <a:spcPct val="0"/>
              </a:spcBef>
              <a:buNone/>
              <a:defRPr lang="en-US" sz="450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b="1" dirty="0">
                <a:solidFill>
                  <a:srgbClr val="FFFFFF"/>
                </a:solidFill>
              </a:rPr>
              <a:t>Azure </a:t>
            </a:r>
            <a:r>
              <a:rPr lang="en-US" sz="4800" b="1" dirty="0" smtClean="0">
                <a:solidFill>
                  <a:srgbClr val="FFFFFF"/>
                </a:solidFill>
              </a:rPr>
              <a:t>App Service - Logic &amp; API Apps</a:t>
            </a:r>
            <a:endParaRPr lang="en-US" sz="4800" dirty="0" smtClean="0">
              <a:solidFill>
                <a:srgbClr val="FFFFFF"/>
              </a:solidFill>
            </a:endParaRPr>
          </a:p>
          <a:p>
            <a:endParaRPr lang="en-US" sz="4400" dirty="0">
              <a:solidFill>
                <a:srgbClr val="FFFFFF"/>
              </a:solidFill>
            </a:endParaRPr>
          </a:p>
          <a:p>
            <a:r>
              <a:rPr lang="en-US" sz="2800" dirty="0" smtClean="0">
                <a:solidFill>
                  <a:srgbClr val="FFFFFF"/>
                </a:solidFill>
              </a:rPr>
              <a:t>Ryan Irujo, Senior Technical Consultant - Elite Incubation</a:t>
            </a:r>
          </a:p>
          <a:p>
            <a:r>
              <a:rPr lang="en-US" sz="2800" dirty="0" smtClean="0">
                <a:solidFill>
                  <a:srgbClr val="FFFFFF"/>
                </a:solidFill>
              </a:rPr>
              <a:t>Lumagate</a:t>
            </a:r>
            <a:endParaRPr lang="en-US" sz="3200" dirty="0">
              <a:solidFill>
                <a:srgbClr val="FFFFFF"/>
              </a:solidFill>
            </a:endParaRPr>
          </a:p>
        </p:txBody>
      </p:sp>
    </p:spTree>
    <p:extLst>
      <p:ext uri="{BB962C8B-B14F-4D97-AF65-F5344CB8AC3E}">
        <p14:creationId xmlns:p14="http://schemas.microsoft.com/office/powerpoint/2010/main" val="3735986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defTabSz="914281"/>
            <a:r>
              <a:rPr lang="en-US" sz="4800" spc="-50" dirty="0" smtClean="0">
                <a:gradFill>
                  <a:gsLst>
                    <a:gs pos="0">
                      <a:srgbClr val="EFEFEF"/>
                    </a:gs>
                    <a:gs pos="100000">
                      <a:srgbClr val="EFEFEF"/>
                    </a:gs>
                  </a:gsLst>
                  <a:lin ang="5400000" scaled="0"/>
                </a:gradFill>
              </a:rPr>
              <a:t>Azure API App Concepts</a:t>
            </a:r>
            <a:endParaRPr lang="en-US" sz="4800" spc="-50" dirty="0">
              <a:gradFill>
                <a:gsLst>
                  <a:gs pos="0">
                    <a:srgbClr val="EFEFEF"/>
                  </a:gs>
                  <a:gs pos="100000">
                    <a:srgbClr val="EFEFEF"/>
                  </a:gs>
                </a:gsLst>
                <a:lin ang="5400000" scaled="0"/>
              </a:gradFill>
            </a:endParaRPr>
          </a:p>
        </p:txBody>
      </p:sp>
      <p:sp>
        <p:nvSpPr>
          <p:cNvPr id="23" name="Text Placeholder 2"/>
          <p:cNvSpPr txBox="1">
            <a:spLocks/>
          </p:cNvSpPr>
          <p:nvPr/>
        </p:nvSpPr>
        <p:spPr>
          <a:xfrm>
            <a:off x="269239" y="1189494"/>
            <a:ext cx="9816869" cy="5146651"/>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200" dirty="0" smtClean="0"/>
              <a:t>Swagger</a:t>
            </a:r>
          </a:p>
          <a:p>
            <a:pPr lvl="1"/>
            <a:r>
              <a:rPr lang="en-US" sz="1800" dirty="0" smtClean="0"/>
              <a:t>Framework for documentation and discovery of a RESTful API (http://swagger.io/).</a:t>
            </a:r>
          </a:p>
          <a:p>
            <a:r>
              <a:rPr lang="en-US" sz="3200" dirty="0" smtClean="0"/>
              <a:t>Cross Origin Resource Sharing (CORS)</a:t>
            </a:r>
          </a:p>
          <a:p>
            <a:pPr lvl="1"/>
            <a:r>
              <a:rPr lang="en-US" sz="1800" dirty="0" smtClean="0"/>
              <a:t>mechanism </a:t>
            </a:r>
            <a:r>
              <a:rPr lang="en-US" sz="1800" dirty="0"/>
              <a:t>that allows JavaScript running in a browser to make calls to an API hosted on a different domain than the web </a:t>
            </a:r>
            <a:r>
              <a:rPr lang="en-US" sz="1800" dirty="0" smtClean="0"/>
              <a:t>page it </a:t>
            </a:r>
            <a:r>
              <a:rPr lang="en-US" sz="1800" dirty="0"/>
              <a:t>was loaded </a:t>
            </a:r>
            <a:r>
              <a:rPr lang="en-US" sz="1800" dirty="0" smtClean="0"/>
              <a:t>from.</a:t>
            </a:r>
          </a:p>
          <a:p>
            <a:r>
              <a:rPr lang="en-US" sz="3200" dirty="0" smtClean="0"/>
              <a:t>Trigger</a:t>
            </a:r>
          </a:p>
          <a:p>
            <a:pPr lvl="1"/>
            <a:r>
              <a:rPr lang="en-US" sz="1800" dirty="0" smtClean="0"/>
              <a:t>REST API that Logic Apps can call to initiate a workflow process when a certain condition is met.</a:t>
            </a:r>
          </a:p>
          <a:p>
            <a:r>
              <a:rPr lang="en-US" sz="3200" dirty="0" smtClean="0"/>
              <a:t>Action</a:t>
            </a:r>
          </a:p>
          <a:p>
            <a:pPr lvl="1"/>
            <a:r>
              <a:rPr lang="en-US" sz="1800" dirty="0" smtClean="0"/>
              <a:t>REST API that Logic Apps can call to process data after a workflow has been started by a trigger.</a:t>
            </a:r>
          </a:p>
        </p:txBody>
      </p:sp>
    </p:spTree>
    <p:extLst>
      <p:ext uri="{BB962C8B-B14F-4D97-AF65-F5344CB8AC3E}">
        <p14:creationId xmlns:p14="http://schemas.microsoft.com/office/powerpoint/2010/main" val="2302494979"/>
      </p:ext>
    </p:extLst>
  </p:cSld>
  <p:clrMapOvr>
    <a:masterClrMapping/>
  </p:clrMapOvr>
  <mc:AlternateContent xmlns:mc="http://schemas.openxmlformats.org/markup-compatibility/2006" xmlns:p14="http://schemas.microsoft.com/office/powerpoint/2010/main">
    <mc:Choice Requires="p14">
      <p:transition spd="med" p14:dur="700" advTm="65000">
        <p:fade/>
      </p:transition>
    </mc:Choice>
    <mc:Fallback xmlns="">
      <p:transition spd="med" advTm="6500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3508653"/>
          </a:xfrm>
        </p:spPr>
        <p:txBody>
          <a:bodyPr/>
          <a:lstStyle/>
          <a:p>
            <a:r>
              <a:rPr lang="en-US" sz="4800" dirty="0" smtClean="0"/>
              <a:t>Demo:</a:t>
            </a:r>
            <a:br>
              <a:rPr lang="en-US" sz="4800" dirty="0" smtClean="0"/>
            </a:br>
            <a:r>
              <a:rPr lang="en-US" sz="4800" dirty="0" smtClean="0"/>
              <a:t>Creating an Azure Logic App in the Azure Portal</a:t>
            </a:r>
            <a:br>
              <a:rPr lang="en-US" sz="4800" dirty="0" smtClean="0"/>
            </a:br>
            <a:r>
              <a:rPr lang="en-US" sz="4800" dirty="0"/>
              <a:t/>
            </a:r>
            <a:br>
              <a:rPr lang="en-US" sz="4800" dirty="0"/>
            </a:br>
            <a:endParaRPr lang="en-US" sz="4800" dirty="0"/>
          </a:p>
        </p:txBody>
      </p:sp>
      <p:sp>
        <p:nvSpPr>
          <p:cNvPr id="3" name="Text Placeholder 2"/>
          <p:cNvSpPr txBox="1">
            <a:spLocks/>
          </p:cNvSpPr>
          <p:nvPr/>
        </p:nvSpPr>
        <p:spPr>
          <a:xfrm>
            <a:off x="9271711" y="424572"/>
            <a:ext cx="2761364" cy="573115"/>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smtClean="0"/>
              <a:t>Service Admin</a:t>
            </a:r>
          </a:p>
        </p:txBody>
      </p:sp>
      <p:pic>
        <p:nvPicPr>
          <p:cNvPr id="4" name="Picture 3" descr="C:\Users\t-dantay\Documents\Placeholders\user.png"/>
          <p:cNvPicPr>
            <a:picLocks noChangeAspect="1" noChangeArrowheads="1"/>
          </p:cNvPicPr>
          <p:nvPr>
            <p:custDataLst>
              <p:custData r:id="rId1"/>
            </p:custDataLst>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12049" y="154862"/>
            <a:ext cx="527803" cy="77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19917"/>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450205" y="4653570"/>
            <a:ext cx="3171300" cy="679435"/>
          </a:xfrm>
          <a:prstGeom prst="rect">
            <a:avLst/>
          </a:prstGeom>
        </p:spPr>
      </p:pic>
    </p:spTree>
    <p:extLst>
      <p:ext uri="{BB962C8B-B14F-4D97-AF65-F5344CB8AC3E}">
        <p14:creationId xmlns:p14="http://schemas.microsoft.com/office/powerpoint/2010/main" val="76408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51" y="228601"/>
            <a:ext cx="8890220" cy="757131"/>
          </a:xfrm>
        </p:spPr>
        <p:txBody>
          <a:bodyPr/>
          <a:lstStyle/>
          <a:p>
            <a:r>
              <a:rPr lang="en-US" dirty="0" smtClean="0"/>
              <a:t>Insider Tip: Topic</a:t>
            </a:r>
            <a:endParaRPr lang="en-US" dirty="0"/>
          </a:p>
        </p:txBody>
      </p:sp>
      <p:sp>
        <p:nvSpPr>
          <p:cNvPr id="3" name="Text Placeholder 2"/>
          <p:cNvSpPr>
            <a:spLocks noGrp="1"/>
          </p:cNvSpPr>
          <p:nvPr>
            <p:ph type="body" sz="quarter" idx="10"/>
          </p:nvPr>
        </p:nvSpPr>
        <p:spPr>
          <a:xfrm>
            <a:off x="519249" y="1171355"/>
            <a:ext cx="11151919" cy="3891835"/>
          </a:xfrm>
        </p:spPr>
        <p:txBody>
          <a:bodyPr/>
          <a:lstStyle/>
          <a:p>
            <a:pPr marL="457200" indent="-457200">
              <a:buFont typeface="Arial" panose="020B0604020202020204" pitchFamily="34" charset="0"/>
              <a:buChar char="•"/>
            </a:pPr>
            <a:r>
              <a:rPr lang="en-US" dirty="0" smtClean="0"/>
              <a:t>When you see these slides, you should pay attention as this is where we will share our best practices from the field</a:t>
            </a:r>
            <a:endParaRPr lang="en-US" dirty="0" smtClean="0">
              <a:effectLst>
                <a:outerShdw blurRad="38100" dist="38100" dir="2700000" algn="tl">
                  <a:srgbClr val="000000">
                    <a:alpha val="43137"/>
                  </a:srgbClr>
                </a:outerShdw>
              </a:effectLst>
            </a:endParaRPr>
          </a:p>
          <a:p>
            <a:pPr marL="457200" indent="-457200">
              <a:buFont typeface="Arial" panose="020B0604020202020204" pitchFamily="34" charset="0"/>
              <a:buChar char="•"/>
            </a:pPr>
            <a:endParaRPr lang="en-US" dirty="0" smtClean="0">
              <a:effectLst>
                <a:outerShdw blurRad="38100" dist="38100" dir="2700000" algn="tl">
                  <a:srgbClr val="000000">
                    <a:alpha val="43137"/>
                  </a:srgbClr>
                </a:outerShdw>
              </a:effectLst>
            </a:endParaRPr>
          </a:p>
          <a:p>
            <a:pPr marL="457200" indent="-457200">
              <a:buFont typeface="Arial" panose="020B0604020202020204" pitchFamily="34" charset="0"/>
              <a:buChar char="•"/>
            </a:pPr>
            <a:r>
              <a:rPr lang="en-US" dirty="0" smtClean="0">
                <a:effectLst>
                  <a:outerShdw blurRad="38100" dist="38100" dir="2700000" algn="tl">
                    <a:srgbClr val="000000">
                      <a:alpha val="43137"/>
                    </a:srgbClr>
                  </a:outerShdw>
                </a:effectLst>
              </a:rPr>
              <a:t>These topics are also great discussions points</a:t>
            </a:r>
          </a:p>
          <a:p>
            <a:pPr marL="457200" indent="-457200">
              <a:buFont typeface="Arial" panose="020B0604020202020204" pitchFamily="34" charset="0"/>
              <a:buChar char="•"/>
            </a:pPr>
            <a:endParaRPr lang="en-US" dirty="0" smtClean="0">
              <a:effectLst>
                <a:outerShdw blurRad="38100" dist="38100" dir="2700000" algn="tl">
                  <a:srgbClr val="000000">
                    <a:alpha val="43137"/>
                  </a:srgbClr>
                </a:outerShdw>
              </a:effectLst>
            </a:endParaRP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custDataLst>
              <p:custData r:id="rId1"/>
            </p:custDataLst>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289019" y="100829"/>
            <a:ext cx="1278910" cy="1278910"/>
          </a:xfrm>
          <a:prstGeom prst="rect">
            <a:avLst/>
          </a:prstGeom>
        </p:spPr>
      </p:pic>
    </p:spTree>
    <p:extLst>
      <p:ext uri="{BB962C8B-B14F-4D97-AF65-F5344CB8AC3E}">
        <p14:creationId xmlns:p14="http://schemas.microsoft.com/office/powerpoint/2010/main" val="31509932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What to Expect?</a:t>
            </a:r>
          </a:p>
        </p:txBody>
      </p:sp>
      <p:sp>
        <p:nvSpPr>
          <p:cNvPr id="3" name="Text Placeholder 2"/>
          <p:cNvSpPr>
            <a:spLocks noGrp="1"/>
          </p:cNvSpPr>
          <p:nvPr>
            <p:ph type="body" sz="quarter" idx="10"/>
          </p:nvPr>
        </p:nvSpPr>
        <p:spPr>
          <a:xfrm>
            <a:off x="648037" y="1803042"/>
            <a:ext cx="11151917" cy="3484031"/>
          </a:xfrm>
        </p:spPr>
        <p:txBody>
          <a:bodyPr/>
          <a:lstStyle/>
          <a:p>
            <a:r>
              <a:rPr lang="en-US" sz="3200" dirty="0" smtClean="0"/>
              <a:t>We will </a:t>
            </a:r>
            <a:r>
              <a:rPr lang="en-US" sz="3200" dirty="0"/>
              <a:t>be covering </a:t>
            </a:r>
            <a:r>
              <a:rPr lang="en-US" sz="3200" dirty="0" smtClean="0"/>
              <a:t>the overview of how to configure Logic and API Apps</a:t>
            </a:r>
          </a:p>
          <a:p>
            <a:r>
              <a:rPr lang="en-US" sz="3200" dirty="0" smtClean="0"/>
              <a:t>This </a:t>
            </a:r>
            <a:r>
              <a:rPr lang="en-US" sz="3200" dirty="0"/>
              <a:t>will cover each of the core concepts, functional areas and scenarios</a:t>
            </a:r>
          </a:p>
          <a:p>
            <a:r>
              <a:rPr lang="en-US" sz="3200" dirty="0" smtClean="0"/>
              <a:t>Trough examples you will to get a solid understanding of Azure Logic &amp; API Apps and ensure you are ready to proceed with realizing your scenarios</a:t>
            </a:r>
            <a:endParaRPr lang="en-US" sz="3200" dirty="0"/>
          </a:p>
        </p:txBody>
      </p:sp>
    </p:spTree>
    <p:extLst>
      <p:ext uri="{BB962C8B-B14F-4D97-AF65-F5344CB8AC3E}">
        <p14:creationId xmlns:p14="http://schemas.microsoft.com/office/powerpoint/2010/main" val="2778338751"/>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tx1"/>
                </a:solidFill>
              </a:rPr>
              <a:t>Azure App Service </a:t>
            </a:r>
            <a:r>
              <a:rPr lang="en-US" sz="5400" dirty="0">
                <a:solidFill>
                  <a:schemeClr val="tx1"/>
                </a:solidFill>
              </a:rPr>
              <a:t>-</a:t>
            </a:r>
            <a:r>
              <a:rPr lang="en-US" sz="5400" dirty="0" smtClean="0">
                <a:solidFill>
                  <a:schemeClr val="tx1"/>
                </a:solidFill>
              </a:rPr>
              <a:t> Logic &amp; API Apps</a:t>
            </a:r>
            <a:endParaRPr lang="en-US" sz="5400" dirty="0">
              <a:solidFill>
                <a:schemeClr val="tx1"/>
              </a:solidFill>
            </a:endParaRPr>
          </a:p>
        </p:txBody>
      </p:sp>
      <p:graphicFrame>
        <p:nvGraphicFramePr>
          <p:cNvPr id="4" name="Diagram 3"/>
          <p:cNvGraphicFramePr/>
          <p:nvPr>
            <p:extLst>
              <p:ext uri="{D42A27DB-BD31-4B8C-83A1-F6EECF244321}">
                <p14:modId xmlns:p14="http://schemas.microsoft.com/office/powerpoint/2010/main" val="3021975781"/>
              </p:ext>
            </p:extLst>
          </p:nvPr>
        </p:nvGraphicFramePr>
        <p:xfrm>
          <a:off x="1365306" y="1881578"/>
          <a:ext cx="9521814" cy="455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92431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783060" cy="899665"/>
          </a:xfrm>
        </p:spPr>
        <p:txBody>
          <a:bodyPr/>
          <a:lstStyle/>
          <a:p>
            <a:r>
              <a:rPr lang="en-US" sz="4500" dirty="0" smtClean="0"/>
              <a:t>Agenda – Azure Logic &amp; API Apps</a:t>
            </a:r>
            <a:endParaRPr lang="en-US" sz="4500" dirty="0"/>
          </a:p>
        </p:txBody>
      </p:sp>
      <p:sp>
        <p:nvSpPr>
          <p:cNvPr id="9" name="TextBox 8"/>
          <p:cNvSpPr txBox="1"/>
          <p:nvPr/>
        </p:nvSpPr>
        <p:spPr>
          <a:xfrm>
            <a:off x="3265702" y="3485353"/>
            <a:ext cx="1670652" cy="610902"/>
          </a:xfrm>
          <a:prstGeom prst="rect">
            <a:avLst/>
          </a:prstGeom>
          <a:noFill/>
        </p:spPr>
        <p:txBody>
          <a:bodyPr wrap="square" lIns="179285" tIns="143428" rIns="179285" bIns="143428" rtlCol="0">
            <a:spAutoFit/>
          </a:bodyPr>
          <a:lstStyle/>
          <a:p>
            <a:pPr algn="ctr">
              <a:lnSpc>
                <a:spcPct val="90000"/>
              </a:lnSpc>
              <a:spcAft>
                <a:spcPts val="588"/>
              </a:spcAft>
            </a:pPr>
            <a:r>
              <a:rPr lang="en-US" sz="2353" dirty="0" smtClean="0"/>
              <a:t>Overview</a:t>
            </a:r>
            <a:endParaRPr lang="en-US" sz="2353" dirty="0"/>
          </a:p>
        </p:txBody>
      </p:sp>
      <p:sp>
        <p:nvSpPr>
          <p:cNvPr id="16" name="TextBox 15"/>
          <p:cNvSpPr txBox="1"/>
          <p:nvPr/>
        </p:nvSpPr>
        <p:spPr>
          <a:xfrm>
            <a:off x="5989769" y="3485353"/>
            <a:ext cx="2457337" cy="610902"/>
          </a:xfrm>
          <a:prstGeom prst="rect">
            <a:avLst/>
          </a:prstGeom>
          <a:noFill/>
        </p:spPr>
        <p:txBody>
          <a:bodyPr wrap="square" lIns="179285" tIns="143428" rIns="179285" bIns="143428" rtlCol="0">
            <a:spAutoFit/>
          </a:bodyPr>
          <a:lstStyle/>
          <a:p>
            <a:pPr algn="ctr">
              <a:lnSpc>
                <a:spcPct val="90000"/>
              </a:lnSpc>
              <a:spcAft>
                <a:spcPts val="588"/>
              </a:spcAft>
            </a:pPr>
            <a:r>
              <a:rPr lang="en-US" sz="2353" dirty="0" smtClean="0"/>
              <a:t>Demonstration</a:t>
            </a:r>
            <a:endParaRPr lang="en-US" sz="2353" dirty="0"/>
          </a:p>
        </p:txBody>
      </p:sp>
      <p:pic>
        <p:nvPicPr>
          <p:cNvPr id="10" name="Picture 9"/>
          <p:cNvPicPr>
            <a:picLocks noChangeAspect="1"/>
          </p:cNvPicPr>
          <p:nvPr/>
        </p:nvPicPr>
        <p:blipFill rotWithShape="1">
          <a:blip r:embed="rId3">
            <a:clrChange>
              <a:clrFrom>
                <a:srgbClr val="262626"/>
              </a:clrFrom>
              <a:clrTo>
                <a:srgbClr val="262626">
                  <a:alpha val="0"/>
                </a:srgbClr>
              </a:clrTo>
            </a:clrChange>
            <a:extLst>
              <a:ext uri="{28A0092B-C50C-407E-A947-70E740481C1C}">
                <a14:useLocalDpi xmlns:a14="http://schemas.microsoft.com/office/drawing/2010/main" val="0"/>
              </a:ext>
            </a:extLst>
          </a:blip>
          <a:srcRect l="14608" r="21704" b="34841"/>
          <a:stretch/>
        </p:blipFill>
        <p:spPr>
          <a:xfrm>
            <a:off x="3360634" y="2596399"/>
            <a:ext cx="1480788" cy="1143064"/>
          </a:xfrm>
          <a:prstGeom prst="rect">
            <a:avLst/>
          </a:prstGeom>
        </p:spPr>
      </p:pic>
      <p:pic>
        <p:nvPicPr>
          <p:cNvPr id="13" name="Picture 12"/>
          <p:cNvPicPr>
            <a:picLocks noChangeAspect="1"/>
          </p:cNvPicPr>
          <p:nvPr/>
        </p:nvPicPr>
        <p:blipFill rotWithShape="1">
          <a:blip r:embed="rId4">
            <a:clrChange>
              <a:clrFrom>
                <a:srgbClr val="262626"/>
              </a:clrFrom>
              <a:clrTo>
                <a:srgbClr val="262626">
                  <a:alpha val="0"/>
                </a:srgbClr>
              </a:clrTo>
            </a:clrChange>
            <a:extLst>
              <a:ext uri="{28A0092B-C50C-407E-A947-70E740481C1C}">
                <a14:useLocalDpi xmlns:a14="http://schemas.microsoft.com/office/drawing/2010/main" val="0"/>
              </a:ext>
            </a:extLst>
          </a:blip>
          <a:srcRect l="18544" r="26295" b="38668"/>
          <a:stretch/>
        </p:blipFill>
        <p:spPr>
          <a:xfrm>
            <a:off x="6678109" y="2677117"/>
            <a:ext cx="1080656" cy="981628"/>
          </a:xfrm>
          <a:prstGeom prst="rect">
            <a:avLst/>
          </a:prstGeom>
        </p:spPr>
      </p:pic>
    </p:spTree>
    <p:extLst>
      <p:ext uri="{BB962C8B-B14F-4D97-AF65-F5344CB8AC3E}">
        <p14:creationId xmlns:p14="http://schemas.microsoft.com/office/powerpoint/2010/main" val="411456808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70840" y="274696"/>
            <a:ext cx="9859116" cy="1339499"/>
          </a:xfrm>
          <a:prstGeom prst="rect">
            <a:avLst/>
          </a:prstGeom>
        </p:spPr>
        <p:txBody>
          <a:bodyPr vert="horz" wrap="square" lIns="146304" tIns="91440" rIns="146304" bIns="91440" rtlCol="0" anchor="t">
            <a:noAutofit/>
          </a:bodyPr>
          <a:lst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00000"/>
              </a:lnSpc>
              <a:spcBef>
                <a:spcPts val="2000"/>
              </a:spcBef>
            </a:pPr>
            <a:r>
              <a:rPr lang="en-US" dirty="0" smtClean="0"/>
              <a:t>Azure Logic &amp; API Apps - Overview</a:t>
            </a:r>
            <a:endParaRPr lang="en-US" dirty="0"/>
          </a:p>
        </p:txBody>
      </p:sp>
      <p:sp>
        <p:nvSpPr>
          <p:cNvPr id="13" name="Rectangle 12"/>
          <p:cNvSpPr/>
          <p:nvPr/>
        </p:nvSpPr>
        <p:spPr>
          <a:xfrm>
            <a:off x="601749" y="1827790"/>
            <a:ext cx="7997305" cy="3770263"/>
          </a:xfrm>
          <a:prstGeom prst="rect">
            <a:avLst/>
          </a:prstGeom>
        </p:spPr>
        <p:txBody>
          <a:bodyPr wrap="square">
            <a:spAutoFit/>
          </a:bodyPr>
          <a:lstStyle/>
          <a:p>
            <a:pPr lvl="0">
              <a:spcBef>
                <a:spcPts val="2000"/>
              </a:spcBef>
              <a:spcAft>
                <a:spcPts val="1800"/>
              </a:spcAft>
            </a:pPr>
            <a:r>
              <a:rPr lang="en-US" sz="2400" dirty="0" smtClean="0"/>
              <a:t>Logic Apps allow you to automate a workflow process that is triggered from an App Service API App.</a:t>
            </a:r>
          </a:p>
          <a:p>
            <a:pPr lvl="0">
              <a:spcBef>
                <a:spcPts val="2000"/>
              </a:spcBef>
              <a:spcAft>
                <a:spcPts val="1800"/>
              </a:spcAft>
            </a:pPr>
            <a:endParaRPr lang="en-US" sz="2400" dirty="0"/>
          </a:p>
          <a:p>
            <a:pPr lvl="0">
              <a:spcBef>
                <a:spcPts val="2000"/>
              </a:spcBef>
              <a:spcAft>
                <a:spcPts val="1800"/>
              </a:spcAft>
            </a:pPr>
            <a:r>
              <a:rPr lang="en-US" sz="2400" dirty="0" smtClean="0"/>
              <a:t>API Apps allows you to build, host, and consume APIs in the cloud and on-premises.</a:t>
            </a:r>
          </a:p>
          <a:p>
            <a:pPr lvl="0">
              <a:spcBef>
                <a:spcPts val="2000"/>
              </a:spcBef>
              <a:spcAft>
                <a:spcPts val="1800"/>
              </a:spcAft>
            </a:pPr>
            <a:endParaRPr lang="en-US" sz="2400" dirty="0" smtClean="0"/>
          </a:p>
        </p:txBody>
      </p:sp>
      <p:pic>
        <p:nvPicPr>
          <p:cNvPr id="5" name="Picture 4"/>
          <p:cNvPicPr>
            <a:picLocks noChangeAspect="1"/>
          </p:cNvPicPr>
          <p:nvPr/>
        </p:nvPicPr>
        <p:blipFill>
          <a:blip r:embed="rId3">
            <a:clrChange>
              <a:clrFrom>
                <a:srgbClr val="262626"/>
              </a:clrFrom>
              <a:clrTo>
                <a:srgbClr val="262626">
                  <a:alpha val="0"/>
                </a:srgbClr>
              </a:clrTo>
            </a:clrChange>
            <a:extLst>
              <a:ext uri="{28A0092B-C50C-407E-A947-70E740481C1C}">
                <a14:useLocalDpi xmlns:a14="http://schemas.microsoft.com/office/drawing/2010/main" val="0"/>
              </a:ext>
            </a:extLst>
          </a:blip>
          <a:stretch>
            <a:fillRect/>
          </a:stretch>
        </p:blipFill>
        <p:spPr>
          <a:xfrm>
            <a:off x="8238835" y="1266708"/>
            <a:ext cx="2702274" cy="2038900"/>
          </a:xfrm>
          <a:prstGeom prst="rect">
            <a:avLst/>
          </a:prstGeom>
        </p:spPr>
      </p:pic>
      <p:pic>
        <p:nvPicPr>
          <p:cNvPr id="6" name="Picture 5"/>
          <p:cNvPicPr>
            <a:picLocks noChangeAspect="1"/>
          </p:cNvPicPr>
          <p:nvPr/>
        </p:nvPicPr>
        <p:blipFill>
          <a:blip r:embed="rId4">
            <a:clrChange>
              <a:clrFrom>
                <a:srgbClr val="262626"/>
              </a:clrFrom>
              <a:clrTo>
                <a:srgbClr val="262626">
                  <a:alpha val="0"/>
                </a:srgbClr>
              </a:clrTo>
            </a:clrChange>
            <a:extLst>
              <a:ext uri="{28A0092B-C50C-407E-A947-70E740481C1C}">
                <a14:useLocalDpi xmlns:a14="http://schemas.microsoft.com/office/drawing/2010/main" val="0"/>
              </a:ext>
            </a:extLst>
          </a:blip>
          <a:stretch>
            <a:fillRect/>
          </a:stretch>
        </p:blipFill>
        <p:spPr>
          <a:xfrm>
            <a:off x="8599054" y="3305608"/>
            <a:ext cx="2207448" cy="1803406"/>
          </a:xfrm>
          <a:prstGeom prst="rect">
            <a:avLst/>
          </a:prstGeom>
        </p:spPr>
      </p:pic>
    </p:spTree>
    <p:extLst>
      <p:ext uri="{BB962C8B-B14F-4D97-AF65-F5344CB8AC3E}">
        <p14:creationId xmlns:p14="http://schemas.microsoft.com/office/powerpoint/2010/main" val="3104045820"/>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defTabSz="914281"/>
            <a:r>
              <a:rPr lang="en-US" sz="4800" spc="-50" dirty="0" smtClean="0">
                <a:gradFill>
                  <a:gsLst>
                    <a:gs pos="0">
                      <a:srgbClr val="EFEFEF"/>
                    </a:gs>
                    <a:gs pos="100000">
                      <a:srgbClr val="EFEFEF"/>
                    </a:gs>
                  </a:gsLst>
                  <a:lin ang="5400000" scaled="0"/>
                </a:gradFill>
              </a:rPr>
              <a:t>Azure Logic App Features</a:t>
            </a:r>
            <a:endParaRPr lang="en-US" sz="4800" spc="-50" dirty="0">
              <a:gradFill>
                <a:gsLst>
                  <a:gs pos="0">
                    <a:srgbClr val="EFEFEF"/>
                  </a:gs>
                  <a:gs pos="100000">
                    <a:srgbClr val="EFEFEF"/>
                  </a:gs>
                </a:gsLst>
                <a:lin ang="5400000" scaled="0"/>
              </a:gradFill>
            </a:endParaRPr>
          </a:p>
        </p:txBody>
      </p:sp>
      <p:sp>
        <p:nvSpPr>
          <p:cNvPr id="23" name="Text Placeholder 2"/>
          <p:cNvSpPr txBox="1">
            <a:spLocks/>
          </p:cNvSpPr>
          <p:nvPr/>
        </p:nvSpPr>
        <p:spPr>
          <a:xfrm>
            <a:off x="269239" y="1189494"/>
            <a:ext cx="9816869" cy="5146651"/>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200" dirty="0" smtClean="0"/>
              <a:t>Easy to use Design Tool in Azure Portal</a:t>
            </a:r>
          </a:p>
          <a:p>
            <a:r>
              <a:rPr lang="en-US" sz="3200" dirty="0" smtClean="0"/>
              <a:t>Compose SaaS</a:t>
            </a:r>
          </a:p>
          <a:p>
            <a:pPr lvl="1"/>
            <a:r>
              <a:rPr lang="en-US" sz="1800" dirty="0" smtClean="0"/>
              <a:t>Able to design custom workflows to connect different Cloud Services.</a:t>
            </a:r>
          </a:p>
          <a:p>
            <a:r>
              <a:rPr lang="en-US" sz="3200" dirty="0" smtClean="0"/>
              <a:t>Comes with built-in Templates</a:t>
            </a:r>
          </a:p>
          <a:p>
            <a:r>
              <a:rPr lang="en-US" sz="3200" dirty="0" smtClean="0"/>
              <a:t>Extensible</a:t>
            </a:r>
          </a:p>
          <a:p>
            <a:pPr lvl="1"/>
            <a:r>
              <a:rPr lang="en-US" sz="1800" dirty="0" smtClean="0"/>
              <a:t>You can create your own custom API Apps to use as a connector.</a:t>
            </a:r>
          </a:p>
          <a:p>
            <a:r>
              <a:rPr lang="en-US" sz="3200" dirty="0" smtClean="0"/>
              <a:t>Built-in Integration with Biztalk</a:t>
            </a:r>
          </a:p>
        </p:txBody>
      </p:sp>
    </p:spTree>
    <p:extLst>
      <p:ext uri="{BB962C8B-B14F-4D97-AF65-F5344CB8AC3E}">
        <p14:creationId xmlns:p14="http://schemas.microsoft.com/office/powerpoint/2010/main" val="2505472786"/>
      </p:ext>
    </p:extLst>
  </p:cSld>
  <p:clrMapOvr>
    <a:masterClrMapping/>
  </p:clrMapOvr>
  <mc:AlternateContent xmlns:mc="http://schemas.openxmlformats.org/markup-compatibility/2006" xmlns:p14="http://schemas.microsoft.com/office/powerpoint/2010/main">
    <mc:Choice Requires="p14">
      <p:transition spd="med" p14:dur="700" advTm="65000">
        <p:fade/>
      </p:transition>
    </mc:Choice>
    <mc:Fallback xmlns="">
      <p:transition spd="med" advTm="6500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defTabSz="914281"/>
            <a:r>
              <a:rPr lang="en-US" sz="4800" spc="-50" dirty="0" smtClean="0">
                <a:gradFill>
                  <a:gsLst>
                    <a:gs pos="0">
                      <a:srgbClr val="EFEFEF"/>
                    </a:gs>
                    <a:gs pos="100000">
                      <a:srgbClr val="EFEFEF"/>
                    </a:gs>
                  </a:gsLst>
                  <a:lin ang="5400000" scaled="0"/>
                </a:gradFill>
              </a:rPr>
              <a:t>Azure Logic App Concepts</a:t>
            </a:r>
            <a:endParaRPr lang="en-US" sz="4800" spc="-50" dirty="0">
              <a:gradFill>
                <a:gsLst>
                  <a:gs pos="0">
                    <a:srgbClr val="EFEFEF"/>
                  </a:gs>
                  <a:gs pos="100000">
                    <a:srgbClr val="EFEFEF"/>
                  </a:gs>
                </a:gsLst>
                <a:lin ang="5400000" scaled="0"/>
              </a:gradFill>
            </a:endParaRPr>
          </a:p>
        </p:txBody>
      </p:sp>
      <p:sp>
        <p:nvSpPr>
          <p:cNvPr id="23" name="Text Placeholder 2"/>
          <p:cNvSpPr txBox="1">
            <a:spLocks/>
          </p:cNvSpPr>
          <p:nvPr/>
        </p:nvSpPr>
        <p:spPr>
          <a:xfrm>
            <a:off x="269239" y="1189494"/>
            <a:ext cx="9816869" cy="5146651"/>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200" dirty="0" smtClean="0"/>
              <a:t>Workflow</a:t>
            </a:r>
          </a:p>
          <a:p>
            <a:pPr lvl="1"/>
            <a:r>
              <a:rPr lang="en-US" sz="1800" dirty="0" smtClean="0"/>
              <a:t>Graphical way to model your workflow in a series of steps.</a:t>
            </a:r>
          </a:p>
          <a:p>
            <a:r>
              <a:rPr lang="en-US" sz="3200" dirty="0" smtClean="0"/>
              <a:t>Connectors</a:t>
            </a:r>
          </a:p>
          <a:p>
            <a:pPr lvl="1"/>
            <a:r>
              <a:rPr lang="en-US" sz="1800" dirty="0" smtClean="0"/>
              <a:t>API Apps that are designed to connect the data and services you are working with.</a:t>
            </a:r>
          </a:p>
          <a:p>
            <a:r>
              <a:rPr lang="en-US" sz="3200" dirty="0" smtClean="0"/>
              <a:t>Triggers</a:t>
            </a:r>
          </a:p>
          <a:p>
            <a:pPr lvl="1"/>
            <a:r>
              <a:rPr lang="en-US" sz="1800" dirty="0" smtClean="0"/>
              <a:t>Starts a new instance of a workflow based upon a specific event.</a:t>
            </a:r>
          </a:p>
          <a:p>
            <a:r>
              <a:rPr lang="en-US" sz="3200" dirty="0" smtClean="0"/>
              <a:t>Actions</a:t>
            </a:r>
          </a:p>
          <a:p>
            <a:pPr lvl="1"/>
            <a:r>
              <a:rPr lang="en-US" sz="1800" dirty="0" smtClean="0"/>
              <a:t>Each step in a workflow that comes after a trigger. Maps to other Connectors or an API App. </a:t>
            </a:r>
          </a:p>
          <a:p>
            <a:r>
              <a:rPr lang="en-US" sz="3200" dirty="0" smtClean="0"/>
              <a:t>Biztalk</a:t>
            </a:r>
          </a:p>
          <a:p>
            <a:pPr lvl="1"/>
            <a:r>
              <a:rPr lang="en-US" sz="1632" dirty="0" smtClean="0"/>
              <a:t>Microsoft’s Integration Platform that can be used for more complex integration scenarios.</a:t>
            </a:r>
          </a:p>
        </p:txBody>
      </p:sp>
    </p:spTree>
    <p:extLst>
      <p:ext uri="{BB962C8B-B14F-4D97-AF65-F5344CB8AC3E}">
        <p14:creationId xmlns:p14="http://schemas.microsoft.com/office/powerpoint/2010/main" val="1144681560"/>
      </p:ext>
    </p:extLst>
  </p:cSld>
  <p:clrMapOvr>
    <a:masterClrMapping/>
  </p:clrMapOvr>
  <mc:AlternateContent xmlns:mc="http://schemas.openxmlformats.org/markup-compatibility/2006" xmlns:p14="http://schemas.microsoft.com/office/powerpoint/2010/main">
    <mc:Choice Requires="p14">
      <p:transition spd="med" p14:dur="700" advTm="65000">
        <p:fade/>
      </p:transition>
    </mc:Choice>
    <mc:Fallback xmlns="">
      <p:transition spd="med" advTm="6500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defTabSz="914281"/>
            <a:r>
              <a:rPr lang="en-US" sz="4800" spc="-50" dirty="0" smtClean="0">
                <a:gradFill>
                  <a:gsLst>
                    <a:gs pos="0">
                      <a:srgbClr val="EFEFEF"/>
                    </a:gs>
                    <a:gs pos="100000">
                      <a:srgbClr val="EFEFEF"/>
                    </a:gs>
                  </a:gsLst>
                  <a:lin ang="5400000" scaled="0"/>
                </a:gradFill>
              </a:rPr>
              <a:t>Azure API App Features</a:t>
            </a:r>
            <a:endParaRPr lang="en-US" sz="4800" spc="-50" dirty="0">
              <a:gradFill>
                <a:gsLst>
                  <a:gs pos="0">
                    <a:srgbClr val="EFEFEF"/>
                  </a:gs>
                  <a:gs pos="100000">
                    <a:srgbClr val="EFEFEF"/>
                  </a:gs>
                </a:gsLst>
                <a:lin ang="5400000" scaled="0"/>
              </a:gradFill>
            </a:endParaRPr>
          </a:p>
        </p:txBody>
      </p:sp>
      <p:sp>
        <p:nvSpPr>
          <p:cNvPr id="23" name="Text Placeholder 2"/>
          <p:cNvSpPr txBox="1">
            <a:spLocks/>
          </p:cNvSpPr>
          <p:nvPr/>
        </p:nvSpPr>
        <p:spPr>
          <a:xfrm>
            <a:off x="269239" y="1189494"/>
            <a:ext cx="9816869" cy="5146651"/>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200" dirty="0" smtClean="0"/>
              <a:t>Easy Consumption</a:t>
            </a:r>
          </a:p>
          <a:p>
            <a:pPr lvl="1"/>
            <a:r>
              <a:rPr lang="en-US" sz="1800" dirty="0" smtClean="0"/>
              <a:t>Automatically generate client code for your APIs in a variety of languages like C#, Java, and JavaScript</a:t>
            </a:r>
          </a:p>
          <a:p>
            <a:r>
              <a:rPr lang="en-US" sz="3200" dirty="0" smtClean="0"/>
              <a:t>Simple Access Control</a:t>
            </a:r>
          </a:p>
          <a:p>
            <a:pPr lvl="1"/>
            <a:r>
              <a:rPr lang="en-US" sz="1800" dirty="0" smtClean="0"/>
              <a:t>Built-in authentication services for access by other services such as Azure Active Directory, Facebook, Dropbox, and Twitter.</a:t>
            </a:r>
          </a:p>
          <a:p>
            <a:r>
              <a:rPr lang="en-US" sz="3200" dirty="0" smtClean="0"/>
              <a:t>Visual Studio Integration</a:t>
            </a:r>
          </a:p>
          <a:p>
            <a:pPr lvl="1"/>
            <a:r>
              <a:rPr lang="en-US" sz="1800" dirty="0" smtClean="0"/>
              <a:t>Can create your own API Apps starting with Azure SDK 2.8.1 for .NET</a:t>
            </a:r>
          </a:p>
          <a:p>
            <a:r>
              <a:rPr lang="en-US" sz="3200" dirty="0" smtClean="0"/>
              <a:t>Integration with Logic Apps</a:t>
            </a:r>
          </a:p>
          <a:p>
            <a:r>
              <a:rPr lang="en-US" sz="3200" dirty="0" smtClean="0"/>
              <a:t>Can use your existing APIs</a:t>
            </a:r>
          </a:p>
          <a:p>
            <a:pPr lvl="1"/>
            <a:r>
              <a:rPr lang="en-US" sz="1800" dirty="0" smtClean="0"/>
              <a:t>Can use any language supported by App Service, i.e. -  C#, Java, PHP, Node.js and Python.</a:t>
            </a:r>
          </a:p>
        </p:txBody>
      </p:sp>
    </p:spTree>
    <p:extLst>
      <p:ext uri="{BB962C8B-B14F-4D97-AF65-F5344CB8AC3E}">
        <p14:creationId xmlns:p14="http://schemas.microsoft.com/office/powerpoint/2010/main" val="2991441363"/>
      </p:ext>
    </p:extLst>
  </p:cSld>
  <p:clrMapOvr>
    <a:masterClrMapping/>
  </p:clrMapOvr>
  <mc:AlternateContent xmlns:mc="http://schemas.openxmlformats.org/markup-compatibility/2006" xmlns:p14="http://schemas.microsoft.com/office/powerpoint/2010/main">
    <mc:Choice Requires="p14">
      <p:transition spd="med" p14:dur="700" advTm="65000">
        <p:fade/>
      </p:transition>
    </mc:Choice>
    <mc:Fallback xmlns="">
      <p:transition spd="med" advTm="65000">
        <p:fade/>
      </p:transition>
    </mc:Fallback>
  </mc:AlternateContent>
  <p:timing>
    <p:tnLst>
      <p:par>
        <p:cTn id="1" dur="indefinite" restart="never" nodeType="tmRoot"/>
      </p:par>
    </p:tnLst>
  </p:timing>
</p:sld>
</file>

<file path=ppt/theme/theme1.xml><?xml version="1.0" encoding="utf-8"?>
<a:theme xmlns:a="http://schemas.openxmlformats.org/drawingml/2006/main" name="3_7-30269_Server &amp; Tools Business_16x9">
  <a:themeElements>
    <a:clrScheme name="Custom 14">
      <a:dk1>
        <a:srgbClr val="505050"/>
      </a:dk1>
      <a:lt1>
        <a:srgbClr val="FFFFFF"/>
      </a:lt1>
      <a:dk2>
        <a:srgbClr val="505050"/>
      </a:dk2>
      <a:lt2>
        <a:srgbClr val="969696"/>
      </a:lt2>
      <a:accent1>
        <a:srgbClr val="00187B"/>
      </a:accent1>
      <a:accent2>
        <a:srgbClr val="7FBA00"/>
      </a:accent2>
      <a:accent3>
        <a:srgbClr val="FF8C00"/>
      </a:accent3>
      <a:accent4>
        <a:srgbClr val="00BCF2"/>
      </a:accent4>
      <a:accent5>
        <a:srgbClr val="E81123"/>
      </a:accent5>
      <a:accent6>
        <a:srgbClr val="FFB900"/>
      </a:accent6>
      <a:hlink>
        <a:srgbClr val="00187B"/>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External_Template_16x9" id="{2FE55D51-FEBC-4A42-A4CB-0C1E7CD67338}" vid="{6B9A7899-6FE2-4C34-8CB1-94B9A5D7B2AB}"/>
    </a:ext>
  </a:extLst>
</a:theme>
</file>

<file path=ppt/theme/theme2.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DP212_Winter" id="{CFF38B0B-9149-4DF1-BAEC-6A70AC4968C5}" vid="{44F1D525-8E0A-43F8-BEE1-D1CAACC36EE4}"/>
    </a:ext>
  </a:extLst>
</a:theme>
</file>

<file path=ppt/theme/theme3.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Server and Cloud 2013">
  <a:themeElements>
    <a:clrScheme name="Custom 7">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6.xml><?xml version="1.0" encoding="utf-8"?>
<a:theme xmlns:a="http://schemas.openxmlformats.org/drawingml/2006/main" name="4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7.xml><?xml version="1.0" encoding="utf-8"?>
<a:theme xmlns:a="http://schemas.openxmlformats.org/drawingml/2006/main" name="10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System.Storyboarding.Icons.User" Revision="1" Stencil="System.Storyboarding.Icons" StencilVersion="0.1"/>
</Control>
</file>

<file path=customXml/item10.xml><?xml version="1.0" encoding="utf-8"?>
<Control xmlns="http://schemas.microsoft.com/VisualStudio/2011/storyboarding/control">
  <Id Name="System.Storyboarding.Icons.User" Revision="1" Stencil="System.Storyboarding.Icons" StencilVersion="0.1"/>
</Control>
</file>

<file path=customXml/item11.xml><?xml version="1.0" encoding="utf-8"?>
<Control xmlns="http://schemas.microsoft.com/VisualStudio/2011/storyboarding/control">
  <Id Name="System.Storyboarding.Icons.Unlock" Revision="1" Stencil="System.Storyboarding.Icons" StencilVersion="0.1"/>
</Control>
</file>

<file path=customXml/item12.xml><?xml version="1.0" encoding="utf-8"?>
<p:properties xmlns:p="http://schemas.microsoft.com/office/2006/metadata/properties" xmlns:xsi="http://www.w3.org/2001/XMLSchema-instance" xmlns:pc="http://schemas.microsoft.com/office/infopath/2007/PartnerControls">
  <documentManagement/>
</p:properties>
</file>

<file path=customXml/item13.xml><?xml version="1.0" encoding="utf-8"?>
<Control xmlns="http://schemas.microsoft.com/VisualStudio/2011/storyboarding/control">
  <Id Name="System.Storyboarding.Icons.Unlock" Revision="1" Stencil="System.Storyboarding.Icons" StencilVersion="0.1"/>
</Control>
</file>

<file path=customXml/item14.xml><?xml version="1.0" encoding="utf-8"?>
<Control xmlns="http://schemas.microsoft.com/VisualStudio/2011/storyboarding/control">
  <Id Name="System.Storyboarding.Icons.User" Revision="1" Stencil="System.Storyboarding.Icons" StencilVersion="0.1"/>
</Control>
</file>

<file path=customXml/item15.xml><?xml version="1.0" encoding="utf-8"?>
<?mso-contentType ?>
<FormTemplates xmlns="http://schemas.microsoft.com/sharepoint/v3/contenttype/forms">
  <Display>DocumentLibraryForm</Display>
  <Edit>DocumentLibraryForm</Edit>
  <New>DocumentLibraryForm</New>
</FormTemplates>
</file>

<file path=customXml/item16.xml><?xml version="1.0" encoding="utf-8"?>
<Control xmlns="http://schemas.microsoft.com/VisualStudio/2011/storyboarding/control">
  <Id Name="System.Storyboarding.Icons.User" Revision="1" Stencil="System.Storyboarding.Icons" StencilVersion="0.1"/>
</Control>
</file>

<file path=customXml/item2.xml><?xml version="1.0" encoding="utf-8"?>
<ct:contentTypeSchema xmlns:ct="http://schemas.microsoft.com/office/2006/metadata/contentType" xmlns:ma="http://schemas.microsoft.com/office/2006/metadata/properties/metaAttributes" ct:_="" ma:_="" ma:contentTypeName="Document" ma:contentTypeID="0x0101001CAA8FAE74EA2F4283C0CCDF675D4DA7" ma:contentTypeVersion="3" ma:contentTypeDescription="Create a new document." ma:contentTypeScope="" ma:versionID="6bcd3c098a5b23807f28bd4706334877">
  <xsd:schema xmlns:xsd="http://www.w3.org/2001/XMLSchema" xmlns:xs="http://www.w3.org/2001/XMLSchema" xmlns:p="http://schemas.microsoft.com/office/2006/metadata/properties" xmlns:ns3="6118a101-e045-4c8f-95aa-d641679499f0" targetNamespace="http://schemas.microsoft.com/office/2006/metadata/properties" ma:root="true" ma:fieldsID="41f97ba3e134e8d0f5789ca5b5830557" ns3:_="">
    <xsd:import namespace="6118a101-e045-4c8f-95aa-d641679499f0"/>
    <xsd:element name="properties">
      <xsd:complexType>
        <xsd:sequence>
          <xsd:element name="documentManagement">
            <xsd:complexType>
              <xsd:all>
                <xsd:element ref="ns3:SharedWithUsers" minOccurs="0"/>
                <xsd:element ref="ns3:SharingHintHash"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18a101-e045-4c8f-95aa-d641679499f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Control xmlns="http://schemas.microsoft.com/VisualStudio/2011/storyboarding/control">
  <Id Name="System.Storyboarding.Icons.Unlock" Revision="1" Stencil="System.Storyboarding.Icons" StencilVersion="0.1"/>
</Control>
</file>

<file path=customXml/item4.xml><?xml version="1.0" encoding="utf-8"?>
<Control xmlns="http://schemas.microsoft.com/VisualStudio/2011/storyboarding/control">
  <Id Name="System.Storyboarding.Icons.Unlock" Revision="1" Stencil="System.Storyboarding.Icons" StencilVersion="0.1"/>
</Control>
</file>

<file path=customXml/item5.xml><?xml version="1.0" encoding="utf-8"?>
<Control xmlns="http://schemas.microsoft.com/VisualStudio/2011/storyboarding/control">
  <Id Name="System.Storyboarding.Icons.User" Revision="1" Stencil="System.Storyboarding.Icons" StencilVersion="0.1"/>
</Control>
</file>

<file path=customXml/item6.xml><?xml version="1.0" encoding="utf-8"?>
<Control xmlns="http://schemas.microsoft.com/VisualStudio/2011/storyboarding/control">
  <Id Name="System.Storyboarding.Icons.Unlock" Revision="1" Stencil="System.Storyboarding.Icons" StencilVersion="0.1"/>
</Control>
</file>

<file path=customXml/item7.xml><?xml version="1.0" encoding="utf-8"?>
<Control xmlns="http://schemas.microsoft.com/VisualStudio/2011/storyboarding/control">
  <Id Name="System.Storyboarding.Icons.User" Revision="1" Stencil="System.Storyboarding.Icons" StencilVersion="0.1"/>
</Control>
</file>

<file path=customXml/item8.xml><?xml version="1.0" encoding="utf-8"?>
<Control xmlns="http://schemas.microsoft.com/VisualStudio/2011/storyboarding/control">
  <Id Name="System.Storyboarding.Icons.User" Revision="1" Stencil="System.Storyboarding.Icons" StencilVersion="0.1"/>
</Control>
</file>

<file path=customXml/item9.xml><?xml version="1.0" encoding="utf-8"?>
<Control xmlns="http://schemas.microsoft.com/VisualStudio/2011/storyboarding/control">
  <Id Name="System.Storyboarding.Icons.User" Revision="1" Stencil="System.Storyboarding.Icons" StencilVersion="0.1"/>
</Control>
</file>

<file path=customXml/itemProps1.xml><?xml version="1.0" encoding="utf-8"?>
<ds:datastoreItem xmlns:ds="http://schemas.openxmlformats.org/officeDocument/2006/customXml" ds:itemID="{F97B903C-3F4D-4FE6-B291-4CCF02AFF7B4}">
  <ds:schemaRefs>
    <ds:schemaRef ds:uri="http://schemas.microsoft.com/VisualStudio/2011/storyboarding/control"/>
  </ds:schemaRefs>
</ds:datastoreItem>
</file>

<file path=customXml/itemProps10.xml><?xml version="1.0" encoding="utf-8"?>
<ds:datastoreItem xmlns:ds="http://schemas.openxmlformats.org/officeDocument/2006/customXml" ds:itemID="{F46F7FF0-166E-4932-B5A7-B1CC600979B5}">
  <ds:schemaRefs>
    <ds:schemaRef ds:uri="http://schemas.microsoft.com/VisualStudio/2011/storyboarding/control"/>
  </ds:schemaRefs>
</ds:datastoreItem>
</file>

<file path=customXml/itemProps11.xml><?xml version="1.0" encoding="utf-8"?>
<ds:datastoreItem xmlns:ds="http://schemas.openxmlformats.org/officeDocument/2006/customXml" ds:itemID="{A1BCD60C-ECE9-445C-AB9B-2A5EE9C83223}">
  <ds:schemaRefs>
    <ds:schemaRef ds:uri="http://schemas.microsoft.com/VisualStudio/2011/storyboarding/control"/>
  </ds:schemaRefs>
</ds:datastoreItem>
</file>

<file path=customXml/itemProps12.xml><?xml version="1.0" encoding="utf-8"?>
<ds:datastoreItem xmlns:ds="http://schemas.openxmlformats.org/officeDocument/2006/customXml" ds:itemID="{A9B1AF33-02A6-4556-A5E0-06EB16591009}">
  <ds:schemaRefs>
    <ds:schemaRef ds:uri="http://schemas.microsoft.com/office/2006/documentManagement/types"/>
    <ds:schemaRef ds:uri="http://schemas.microsoft.com/office/2006/metadata/properties"/>
    <ds:schemaRef ds:uri="http://purl.org/dc/elements/1.1/"/>
    <ds:schemaRef ds:uri="http://www.w3.org/XML/1998/namespace"/>
    <ds:schemaRef ds:uri="http://purl.org/dc/dcmitype/"/>
    <ds:schemaRef ds:uri="6118a101-e045-4c8f-95aa-d641679499f0"/>
    <ds:schemaRef ds:uri="http://purl.org/dc/terms/"/>
    <ds:schemaRef ds:uri="http://schemas.microsoft.com/office/infopath/2007/PartnerControls"/>
    <ds:schemaRef ds:uri="http://schemas.openxmlformats.org/package/2006/metadata/core-properties"/>
  </ds:schemaRefs>
</ds:datastoreItem>
</file>

<file path=customXml/itemProps13.xml><?xml version="1.0" encoding="utf-8"?>
<ds:datastoreItem xmlns:ds="http://schemas.openxmlformats.org/officeDocument/2006/customXml" ds:itemID="{79EB9155-0A19-47A2-8309-29201838A369}">
  <ds:schemaRefs>
    <ds:schemaRef ds:uri="http://schemas.microsoft.com/VisualStudio/2011/storyboarding/control"/>
  </ds:schemaRefs>
</ds:datastoreItem>
</file>

<file path=customXml/itemProps14.xml><?xml version="1.0" encoding="utf-8"?>
<ds:datastoreItem xmlns:ds="http://schemas.openxmlformats.org/officeDocument/2006/customXml" ds:itemID="{7463DA04-8683-439D-B715-CDD23FFFE309}">
  <ds:schemaRefs>
    <ds:schemaRef ds:uri="http://schemas.microsoft.com/VisualStudio/2011/storyboarding/control"/>
  </ds:schemaRefs>
</ds:datastoreItem>
</file>

<file path=customXml/itemProps15.xml><?xml version="1.0" encoding="utf-8"?>
<ds:datastoreItem xmlns:ds="http://schemas.openxmlformats.org/officeDocument/2006/customXml" ds:itemID="{8C351902-5B51-494B-A61E-B027EC865DE2}">
  <ds:schemaRefs>
    <ds:schemaRef ds:uri="http://schemas.microsoft.com/sharepoint/v3/contenttype/forms"/>
  </ds:schemaRefs>
</ds:datastoreItem>
</file>

<file path=customXml/itemProps16.xml><?xml version="1.0" encoding="utf-8"?>
<ds:datastoreItem xmlns:ds="http://schemas.openxmlformats.org/officeDocument/2006/customXml" ds:itemID="{6CE64A06-A251-48E7-BFF4-33531180CCE0}">
  <ds:schemaRefs>
    <ds:schemaRef ds:uri="http://schemas.microsoft.com/VisualStudio/2011/storyboarding/control"/>
  </ds:schemaRefs>
</ds:datastoreItem>
</file>

<file path=customXml/itemProps2.xml><?xml version="1.0" encoding="utf-8"?>
<ds:datastoreItem xmlns:ds="http://schemas.openxmlformats.org/officeDocument/2006/customXml" ds:itemID="{79CA6CF4-3582-4CD1-A68E-B7B40C635D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18a101-e045-4c8f-95aa-d641679499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7EC007E-EE82-4902-A913-AB54A44C7F78}">
  <ds:schemaRefs>
    <ds:schemaRef ds:uri="http://schemas.microsoft.com/VisualStudio/2011/storyboarding/control"/>
  </ds:schemaRefs>
</ds:datastoreItem>
</file>

<file path=customXml/itemProps4.xml><?xml version="1.0" encoding="utf-8"?>
<ds:datastoreItem xmlns:ds="http://schemas.openxmlformats.org/officeDocument/2006/customXml" ds:itemID="{1821B556-36D5-4201-BA28-EB02FD68DF55}">
  <ds:schemaRefs>
    <ds:schemaRef ds:uri="http://schemas.microsoft.com/VisualStudio/2011/storyboarding/control"/>
  </ds:schemaRefs>
</ds:datastoreItem>
</file>

<file path=customXml/itemProps5.xml><?xml version="1.0" encoding="utf-8"?>
<ds:datastoreItem xmlns:ds="http://schemas.openxmlformats.org/officeDocument/2006/customXml" ds:itemID="{E5E21F6C-5763-4AFB-BF23-021C3D9A99A0}">
  <ds:schemaRefs>
    <ds:schemaRef ds:uri="http://schemas.microsoft.com/VisualStudio/2011/storyboarding/control"/>
  </ds:schemaRefs>
</ds:datastoreItem>
</file>

<file path=customXml/itemProps6.xml><?xml version="1.0" encoding="utf-8"?>
<ds:datastoreItem xmlns:ds="http://schemas.openxmlformats.org/officeDocument/2006/customXml" ds:itemID="{88308FB1-DA32-407A-A0A6-2F79CE3F56D8}">
  <ds:schemaRefs>
    <ds:schemaRef ds:uri="http://schemas.microsoft.com/VisualStudio/2011/storyboarding/control"/>
  </ds:schemaRefs>
</ds:datastoreItem>
</file>

<file path=customXml/itemProps7.xml><?xml version="1.0" encoding="utf-8"?>
<ds:datastoreItem xmlns:ds="http://schemas.openxmlformats.org/officeDocument/2006/customXml" ds:itemID="{7CEB6CAA-C29A-406D-93D1-D439B5A7EEC8}">
  <ds:schemaRefs>
    <ds:schemaRef ds:uri="http://schemas.microsoft.com/VisualStudio/2011/storyboarding/control"/>
  </ds:schemaRefs>
</ds:datastoreItem>
</file>

<file path=customXml/itemProps8.xml><?xml version="1.0" encoding="utf-8"?>
<ds:datastoreItem xmlns:ds="http://schemas.openxmlformats.org/officeDocument/2006/customXml" ds:itemID="{4CB2F30B-2EE2-43FD-953D-A4D1C02335C3}">
  <ds:schemaRefs>
    <ds:schemaRef ds:uri="http://schemas.microsoft.com/VisualStudio/2011/storyboarding/control"/>
  </ds:schemaRefs>
</ds:datastoreItem>
</file>

<file path=customXml/itemProps9.xml><?xml version="1.0" encoding="utf-8"?>
<ds:datastoreItem xmlns:ds="http://schemas.openxmlformats.org/officeDocument/2006/customXml" ds:itemID="{C4BF2A8A-FB3C-43EC-9137-435ED687D99C}">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0</TotalTime>
  <Words>1222</Words>
  <Application>Microsoft Office PowerPoint</Application>
  <PresentationFormat>Widescreen</PresentationFormat>
  <Paragraphs>104</Paragraphs>
  <Slides>12</Slides>
  <Notes>9</Notes>
  <HiddenSlides>0</HiddenSlides>
  <MMClips>0</MMClips>
  <ScaleCrop>false</ScaleCrop>
  <HeadingPairs>
    <vt:vector size="6" baseType="variant">
      <vt:variant>
        <vt:lpstr>Fonts Used</vt:lpstr>
      </vt:variant>
      <vt:variant>
        <vt:i4>9</vt:i4>
      </vt:variant>
      <vt:variant>
        <vt:lpstr>Theme</vt:lpstr>
      </vt:variant>
      <vt:variant>
        <vt:i4>7</vt:i4>
      </vt:variant>
      <vt:variant>
        <vt:lpstr>Slide Titles</vt:lpstr>
      </vt:variant>
      <vt:variant>
        <vt:i4>12</vt:i4>
      </vt:variant>
    </vt:vector>
  </HeadingPairs>
  <TitlesOfParts>
    <vt:vector size="28" baseType="lpstr">
      <vt:lpstr>Arial</vt:lpstr>
      <vt:lpstr>Calibri</vt:lpstr>
      <vt:lpstr>Consolas</vt:lpstr>
      <vt:lpstr>Segoe Pro</vt:lpstr>
      <vt:lpstr>Segoe Pro Light</vt:lpstr>
      <vt:lpstr>Segoe Semibold</vt:lpstr>
      <vt:lpstr>Segoe UI</vt:lpstr>
      <vt:lpstr>Segoe UI Light</vt:lpstr>
      <vt:lpstr>Wingdings</vt:lpstr>
      <vt:lpstr>3_7-30269_Server &amp; Tools Business_16x9</vt:lpstr>
      <vt:lpstr>2_Server and Cloud 2013</vt:lpstr>
      <vt:lpstr>2_5-30610_Microsoft_Ignite_Keynote_Template</vt:lpstr>
      <vt:lpstr>3_5-30610_Microsoft_Ignite_Keynote_Template</vt:lpstr>
      <vt:lpstr>1_Server and Cloud 2013</vt:lpstr>
      <vt:lpstr>4_5-30610_Microsoft_Ignite_Keynote_Template</vt:lpstr>
      <vt:lpstr>10_5-30610_Microsoft_Ignite_Keynote_Template</vt:lpstr>
      <vt:lpstr>PowerPoint Presentation</vt:lpstr>
      <vt:lpstr>Insider Tip: Topic</vt:lpstr>
      <vt:lpstr>What to Expect?</vt:lpstr>
      <vt:lpstr>Azure App Service - Logic &amp; API Apps</vt:lpstr>
      <vt:lpstr>Agenda – Azure Logic &amp; API Apps</vt:lpstr>
      <vt:lpstr>PowerPoint Presentation</vt:lpstr>
      <vt:lpstr>Azure Logic App Features</vt:lpstr>
      <vt:lpstr>Azure Logic App Concepts</vt:lpstr>
      <vt:lpstr>Azure API App Features</vt:lpstr>
      <vt:lpstr>Azure API App Concepts</vt:lpstr>
      <vt:lpstr>Demo: Creating an Azure Logic App in the Azure Portal  </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CSP - Azure Dev Test</dc:title>
  <dc:creator/>
  <cp:lastModifiedBy/>
  <cp:revision>1</cp:revision>
  <dcterms:created xsi:type="dcterms:W3CDTF">2015-04-20T02:18:56Z</dcterms:created>
  <dcterms:modified xsi:type="dcterms:W3CDTF">2016-01-27T21:52:59Z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0x0101001CAA8FAE74EA2F4283C0CCDF675D4DA7</vt:lpwstr>
  </property>
  <property fmtid="{D5CDD505-2E9C-101B-9397-08002B2CF9AE}" pid="3" name="TaxKeyword">
    <vt:lpwstr/>
  </property>
  <property fmtid="{D5CDD505-2E9C-101B-9397-08002B2CF9AE}" pid="4" name="Audiences">
    <vt:lpwstr/>
  </property>
  <property fmtid="{D5CDD505-2E9C-101B-9397-08002B2CF9AE}" pid="5" name="Region">
    <vt:lpwstr/>
  </property>
  <property fmtid="{D5CDD505-2E9C-101B-9397-08002B2CF9AE}" pid="6" name="Confidentiality">
    <vt:lpwstr>216;#customer ready|8986c41d-21c5-4f8f-8a12-ea4625b46858</vt:lpwstr>
  </property>
  <property fmtid="{D5CDD505-2E9C-101B-9397-08002B2CF9AE}" pid="7" name="ActivitiesAndPrograms">
    <vt:lpwstr/>
  </property>
  <property fmtid="{D5CDD505-2E9C-101B-9397-08002B2CF9AE}" pid="8" name="Segments">
    <vt:lpwstr/>
  </property>
  <property fmtid="{D5CDD505-2E9C-101B-9397-08002B2CF9AE}" pid="9" name="Partners">
    <vt:lpwstr/>
  </property>
  <property fmtid="{D5CDD505-2E9C-101B-9397-08002B2CF9AE}" pid="10" name="Topics">
    <vt:lpwstr/>
  </property>
  <property fmtid="{D5CDD505-2E9C-101B-9397-08002B2CF9AE}" pid="11" name="Groups">
    <vt:lpwstr>160;#Windows Server and Management Marketing|ec7aef82-469a-47dc-9ac7-2821a36193b3;#311;#Cloud and Enterprise Marketing Group|4f75e184-e5aa-4234-a07f-b032d60df254</vt:lpwstr>
  </property>
  <property fmtid="{D5CDD505-2E9C-101B-9397-08002B2CF9AE}" pid="12" name="Industries">
    <vt:lpwstr/>
  </property>
  <property fmtid="{D5CDD505-2E9C-101B-9397-08002B2CF9AE}" pid="13" name="Roles">
    <vt:lpwstr/>
  </property>
  <property fmtid="{D5CDD505-2E9C-101B-9397-08002B2CF9AE}" pid="14" name="Competitors">
    <vt:lpwstr/>
  </property>
  <property fmtid="{D5CDD505-2E9C-101B-9397-08002B2CF9AE}" pid="15" name="SMSGDomain">
    <vt:lpwstr>156;#Server and Tools Business|6783548d-8609-4f97-be4a-4ca2616905a6</vt:lpwstr>
  </property>
  <property fmtid="{D5CDD505-2E9C-101B-9397-08002B2CF9AE}" pid="16" name="BusinessArchitecture">
    <vt:lpwstr/>
  </property>
  <property fmtid="{D5CDD505-2E9C-101B-9397-08002B2CF9AE}" pid="17" name="Products">
    <vt:lpwstr>218;#Microsoft Azure|669a3112-5edf-444b-a003-630063601f07;#61;#Windows Server|ca5543fc-6710-4f1f-bdee-81c42361029e</vt:lpwstr>
  </property>
  <property fmtid="{D5CDD505-2E9C-101B-9397-08002B2CF9AE}" pid="18" name="_dlc_policyId">
    <vt:lpwstr/>
  </property>
  <property fmtid="{D5CDD505-2E9C-101B-9397-08002B2CF9AE}" pid="19" name="ItemRetentionFormula">
    <vt:lpwstr/>
  </property>
  <property fmtid="{D5CDD505-2E9C-101B-9397-08002B2CF9AE}" pid="20" name="_dlc_DocIdItemGuid">
    <vt:lpwstr>30f086cd-2aed-4e5b-b294-cb457fa64c1f</vt:lpwstr>
  </property>
  <property fmtid="{D5CDD505-2E9C-101B-9397-08002B2CF9AE}" pid="21" name="ItemType">
    <vt:lpwstr/>
  </property>
  <property fmtid="{D5CDD505-2E9C-101B-9397-08002B2CF9AE}" pid="22" name="EnterpriseDomainTags">
    <vt:lpwstr/>
  </property>
  <property fmtid="{D5CDD505-2E9C-101B-9397-08002B2CF9AE}" pid="23" name="Languages">
    <vt:lpwstr/>
  </property>
  <property fmtid="{D5CDD505-2E9C-101B-9397-08002B2CF9AE}" pid="24" name="TechnicalLevel">
    <vt:lpwstr/>
  </property>
  <property fmtid="{D5CDD505-2E9C-101B-9397-08002B2CF9AE}" pid="25" name="WorkflowChangePath">
    <vt:lpwstr>4c942473-d120-4286-a51a-b65ad3d92ffb,4;</vt:lpwstr>
  </property>
  <property fmtid="{D5CDD505-2E9C-101B-9397-08002B2CF9AE}" pid="26" name="p1cd454bacc149bfbcfd764edd279de7">
    <vt:lpwstr/>
  </property>
  <property fmtid="{D5CDD505-2E9C-101B-9397-08002B2CF9AE}" pid="27" name="bc28b5f076654a3b96073bbbebfeb8c9">
    <vt:lpwstr/>
  </property>
  <property fmtid="{D5CDD505-2E9C-101B-9397-08002B2CF9AE}" pid="28" name="j4d667fb28274e85b2214f6e751c8d1f">
    <vt:lpwstr/>
  </property>
  <property fmtid="{D5CDD505-2E9C-101B-9397-08002B2CF9AE}" pid="29" name="MSProducts">
    <vt:lpwstr/>
  </property>
  <property fmtid="{D5CDD505-2E9C-101B-9397-08002B2CF9AE}" pid="30" name="SMSGTags">
    <vt:lpwstr/>
  </property>
  <property fmtid="{D5CDD505-2E9C-101B-9397-08002B2CF9AE}" pid="31" name="j031aa32f4154c8c9a646efae715ebde">
    <vt:lpwstr/>
  </property>
  <property fmtid="{D5CDD505-2E9C-101B-9397-08002B2CF9AE}" pid="32" name="l311460e3fdf46688abc31ddb7bdc05a">
    <vt:lpwstr/>
  </property>
  <property fmtid="{D5CDD505-2E9C-101B-9397-08002B2CF9AE}" pid="33" name="la4444b61d19467597d63190b69ac227">
    <vt:lpwstr/>
  </property>
  <property fmtid="{D5CDD505-2E9C-101B-9397-08002B2CF9AE}" pid="34" name="MSProductsTaxHTField0">
    <vt:lpwstr/>
  </property>
  <property fmtid="{D5CDD505-2E9C-101B-9397-08002B2CF9AE}" pid="35" name="_docset_NoMedatataSyncRequired">
    <vt:lpwstr>False</vt:lpwstr>
  </property>
  <property fmtid="{D5CDD505-2E9C-101B-9397-08002B2CF9AE}" pid="36" name="messageframeworktype">
    <vt:lpwstr/>
  </property>
  <property fmtid="{D5CDD505-2E9C-101B-9397-08002B2CF9AE}" pid="37" name="MSLanguage">
    <vt:lpwstr/>
  </property>
  <property fmtid="{D5CDD505-2E9C-101B-9397-08002B2CF9AE}" pid="38" name="cb7870d3641f4a52807a63577a9c1b08">
    <vt:lpwstr/>
  </property>
  <property fmtid="{D5CDD505-2E9C-101B-9397-08002B2CF9AE}" pid="39" name="LearningOrganization">
    <vt:lpwstr/>
  </property>
  <property fmtid="{D5CDD505-2E9C-101B-9397-08002B2CF9AE}" pid="40" name="EmployeeRole">
    <vt:lpwstr/>
  </property>
  <property fmtid="{D5CDD505-2E9C-101B-9397-08002B2CF9AE}" pid="41" name="LearningDeliveryMethod">
    <vt:lpwstr/>
  </property>
  <property fmtid="{D5CDD505-2E9C-101B-9397-08002B2CF9AE}" pid="42" name="SalesGeography">
    <vt:lpwstr/>
  </property>
  <property fmtid="{D5CDD505-2E9C-101B-9397-08002B2CF9AE}" pid="43" name="IsMyDocuments">
    <vt:bool>true</vt:bool>
  </property>
</Properties>
</file>